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1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3164"/>
    <a:srgbClr val="225B5F"/>
    <a:srgbClr val="E6E6E6"/>
    <a:srgbClr val="0F1722"/>
    <a:srgbClr val="348151"/>
    <a:srgbClr val="1B2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22F45C-37D2-4DFF-BE52-950F6942B5BE}" v="11" dt="2021-03-28T16:52:03.522"/>
  </p1510:revLst>
</p1510:revInfo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800" y="44"/>
      </p:cViewPr>
      <p:guideLst>
        <p:guide orient="horz" pos="2160"/>
        <p:guide pos="3840"/>
        <p:guide orient="horz" pos="31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Dzurick" userId="c17d6f82-dac3-4dd2-98c6-3e54490653e6" providerId="ADAL" clId="{A422F45C-37D2-4DFF-BE52-950F6942B5BE}"/>
    <pc:docChg chg="undo custSel delSld modSld">
      <pc:chgData name="Chris Dzurick" userId="c17d6f82-dac3-4dd2-98c6-3e54490653e6" providerId="ADAL" clId="{A422F45C-37D2-4DFF-BE52-950F6942B5BE}" dt="2021-03-28T16:54:47.808" v="2205" actId="47"/>
      <pc:docMkLst>
        <pc:docMk/>
      </pc:docMkLst>
      <pc:sldChg chg="addSp delSp modSp mod">
        <pc:chgData name="Chris Dzurick" userId="c17d6f82-dac3-4dd2-98c6-3e54490653e6" providerId="ADAL" clId="{A422F45C-37D2-4DFF-BE52-950F6942B5BE}" dt="2021-03-28T16:08:17.078" v="154" actId="478"/>
        <pc:sldMkLst>
          <pc:docMk/>
          <pc:sldMk cId="2104048307" sldId="256"/>
        </pc:sldMkLst>
        <pc:spChg chg="mod">
          <ac:chgData name="Chris Dzurick" userId="c17d6f82-dac3-4dd2-98c6-3e54490653e6" providerId="ADAL" clId="{A422F45C-37D2-4DFF-BE52-950F6942B5BE}" dt="2021-03-28T16:07:01.227" v="37" actId="20577"/>
          <ac:spMkLst>
            <pc:docMk/>
            <pc:sldMk cId="2104048307" sldId="256"/>
            <ac:spMk id="4" creationId="{54F6FF42-70E3-4A7F-B5D8-2928FCB71A74}"/>
          </ac:spMkLst>
        </pc:spChg>
        <pc:spChg chg="del mod">
          <ac:chgData name="Chris Dzurick" userId="c17d6f82-dac3-4dd2-98c6-3e54490653e6" providerId="ADAL" clId="{A422F45C-37D2-4DFF-BE52-950F6942B5BE}" dt="2021-03-28T16:08:15.140" v="153" actId="478"/>
          <ac:spMkLst>
            <pc:docMk/>
            <pc:sldMk cId="2104048307" sldId="256"/>
            <ac:spMk id="5" creationId="{F40A11AA-C85D-4AF4-92B2-0F4E36F4EC91}"/>
          </ac:spMkLst>
        </pc:spChg>
        <pc:spChg chg="add del mod">
          <ac:chgData name="Chris Dzurick" userId="c17d6f82-dac3-4dd2-98c6-3e54490653e6" providerId="ADAL" clId="{A422F45C-37D2-4DFF-BE52-950F6942B5BE}" dt="2021-03-28T16:08:17.078" v="154" actId="478"/>
          <ac:spMkLst>
            <pc:docMk/>
            <pc:sldMk cId="2104048307" sldId="256"/>
            <ac:spMk id="12" creationId="{39BFC86F-5EF8-4DE1-83F0-7A86D5D94659}"/>
          </ac:spMkLst>
        </pc:spChg>
      </pc:sldChg>
      <pc:sldChg chg="modSp mod">
        <pc:chgData name="Chris Dzurick" userId="c17d6f82-dac3-4dd2-98c6-3e54490653e6" providerId="ADAL" clId="{A422F45C-37D2-4DFF-BE52-950F6942B5BE}" dt="2021-03-28T16:07:44.706" v="127" actId="20577"/>
        <pc:sldMkLst>
          <pc:docMk/>
          <pc:sldMk cId="2982231551" sldId="257"/>
        </pc:sldMkLst>
        <pc:spChg chg="mod">
          <ac:chgData name="Chris Dzurick" userId="c17d6f82-dac3-4dd2-98c6-3e54490653e6" providerId="ADAL" clId="{A422F45C-37D2-4DFF-BE52-950F6942B5BE}" dt="2021-03-28T16:07:37.690" v="100" actId="20577"/>
          <ac:spMkLst>
            <pc:docMk/>
            <pc:sldMk cId="2982231551" sldId="257"/>
            <ac:spMk id="2" creationId="{EA4B7241-C2B7-4F61-A69C-236E16A5F62F}"/>
          </ac:spMkLst>
        </pc:spChg>
        <pc:spChg chg="mod">
          <ac:chgData name="Chris Dzurick" userId="c17d6f82-dac3-4dd2-98c6-3e54490653e6" providerId="ADAL" clId="{A422F45C-37D2-4DFF-BE52-950F6942B5BE}" dt="2021-03-28T16:07:44.706" v="127" actId="20577"/>
          <ac:spMkLst>
            <pc:docMk/>
            <pc:sldMk cId="2982231551" sldId="257"/>
            <ac:spMk id="3" creationId="{FDFD3B61-D7B5-4C7A-80FB-02A3436F88E1}"/>
          </ac:spMkLst>
        </pc:spChg>
      </pc:sldChg>
      <pc:sldChg chg="addSp delSp modSp mod">
        <pc:chgData name="Chris Dzurick" userId="c17d6f82-dac3-4dd2-98c6-3e54490653e6" providerId="ADAL" clId="{A422F45C-37D2-4DFF-BE52-950F6942B5BE}" dt="2021-03-28T16:26:10.459" v="1157" actId="20577"/>
        <pc:sldMkLst>
          <pc:docMk/>
          <pc:sldMk cId="2905111902" sldId="258"/>
        </pc:sldMkLst>
        <pc:spChg chg="mod">
          <ac:chgData name="Chris Dzurick" userId="c17d6f82-dac3-4dd2-98c6-3e54490653e6" providerId="ADAL" clId="{A422F45C-37D2-4DFF-BE52-950F6942B5BE}" dt="2021-03-28T16:07:49.736" v="130" actId="20577"/>
          <ac:spMkLst>
            <pc:docMk/>
            <pc:sldMk cId="2905111902" sldId="258"/>
            <ac:spMk id="2" creationId="{BD4B26A0-76B0-4D92-8A3B-F4FB7FCBBD52}"/>
          </ac:spMkLst>
        </pc:spChg>
        <pc:spChg chg="mod">
          <ac:chgData name="Chris Dzurick" userId="c17d6f82-dac3-4dd2-98c6-3e54490653e6" providerId="ADAL" clId="{A422F45C-37D2-4DFF-BE52-950F6942B5BE}" dt="2021-03-28T16:09:14.769" v="254" actId="20577"/>
          <ac:spMkLst>
            <pc:docMk/>
            <pc:sldMk cId="2905111902" sldId="258"/>
            <ac:spMk id="3" creationId="{A50184F8-7D3E-4F39-85DA-53F65AF618F6}"/>
          </ac:spMkLst>
        </pc:spChg>
        <pc:spChg chg="mod">
          <ac:chgData name="Chris Dzurick" userId="c17d6f82-dac3-4dd2-98c6-3e54490653e6" providerId="ADAL" clId="{A422F45C-37D2-4DFF-BE52-950F6942B5BE}" dt="2021-03-28T16:14:51.634" v="564" actId="20577"/>
          <ac:spMkLst>
            <pc:docMk/>
            <pc:sldMk cId="2905111902" sldId="258"/>
            <ac:spMk id="5" creationId="{C7BC30F8-1890-4494-869A-DCD11E9F5FF4}"/>
          </ac:spMkLst>
        </pc:spChg>
        <pc:spChg chg="mod">
          <ac:chgData name="Chris Dzurick" userId="c17d6f82-dac3-4dd2-98c6-3e54490653e6" providerId="ADAL" clId="{A422F45C-37D2-4DFF-BE52-950F6942B5BE}" dt="2021-03-28T16:26:10.459" v="1157" actId="20577"/>
          <ac:spMkLst>
            <pc:docMk/>
            <pc:sldMk cId="2905111902" sldId="258"/>
            <ac:spMk id="6" creationId="{5EC88EDC-DE1B-4E22-AB2A-B461D5C81354}"/>
          </ac:spMkLst>
        </pc:spChg>
        <pc:spChg chg="mod">
          <ac:chgData name="Chris Dzurick" userId="c17d6f82-dac3-4dd2-98c6-3e54490653e6" providerId="ADAL" clId="{A422F45C-37D2-4DFF-BE52-950F6942B5BE}" dt="2021-03-28T16:08:05.311" v="152" actId="20577"/>
          <ac:spMkLst>
            <pc:docMk/>
            <pc:sldMk cId="2905111902" sldId="258"/>
            <ac:spMk id="7" creationId="{80B83D80-B29B-48B9-9B34-76AD9399E64D}"/>
          </ac:spMkLst>
        </pc:spChg>
        <pc:spChg chg="add mod">
          <ac:chgData name="Chris Dzurick" userId="c17d6f82-dac3-4dd2-98c6-3e54490653e6" providerId="ADAL" clId="{A422F45C-37D2-4DFF-BE52-950F6942B5BE}" dt="2021-03-28T16:18:17.742" v="579"/>
          <ac:spMkLst>
            <pc:docMk/>
            <pc:sldMk cId="2905111902" sldId="258"/>
            <ac:spMk id="11" creationId="{9EAA87CE-327A-47EB-A0FC-2F068941346E}"/>
          </ac:spMkLst>
        </pc:spChg>
        <pc:spChg chg="add del mod">
          <ac:chgData name="Chris Dzurick" userId="c17d6f82-dac3-4dd2-98c6-3e54490653e6" providerId="ADAL" clId="{A422F45C-37D2-4DFF-BE52-950F6942B5BE}" dt="2021-03-28T16:18:38.934" v="580" actId="931"/>
          <ac:spMkLst>
            <pc:docMk/>
            <pc:sldMk cId="2905111902" sldId="258"/>
            <ac:spMk id="12" creationId="{018EE9AC-8A10-494E-BC6C-042215E4934B}"/>
          </ac:spMkLst>
        </pc:spChg>
        <pc:picChg chg="add mod">
          <ac:chgData name="Chris Dzurick" userId="c17d6f82-dac3-4dd2-98c6-3e54490653e6" providerId="ADAL" clId="{A422F45C-37D2-4DFF-BE52-950F6942B5BE}" dt="2021-03-28T16:18:46.134" v="582" actId="962"/>
          <ac:picMkLst>
            <pc:docMk/>
            <pc:sldMk cId="2905111902" sldId="258"/>
            <ac:picMk id="14" creationId="{CA10A8BD-2C78-43A0-9148-C031F90EA9CC}"/>
          </ac:picMkLst>
        </pc:picChg>
        <pc:picChg chg="del mod">
          <ac:chgData name="Chris Dzurick" userId="c17d6f82-dac3-4dd2-98c6-3e54490653e6" providerId="ADAL" clId="{A422F45C-37D2-4DFF-BE52-950F6942B5BE}" dt="2021-03-28T16:16:58.799" v="576" actId="478"/>
          <ac:picMkLst>
            <pc:docMk/>
            <pc:sldMk cId="2905111902" sldId="258"/>
            <ac:picMk id="20" creationId="{61169563-0C6E-483D-91B6-7AB8952A8FAF}"/>
          </ac:picMkLst>
        </pc:picChg>
      </pc:sldChg>
      <pc:sldChg chg="addSp modSp mod">
        <pc:chgData name="Chris Dzurick" userId="c17d6f82-dac3-4dd2-98c6-3e54490653e6" providerId="ADAL" clId="{A422F45C-37D2-4DFF-BE52-950F6942B5BE}" dt="2021-03-28T16:44:14.093" v="1628"/>
        <pc:sldMkLst>
          <pc:docMk/>
          <pc:sldMk cId="764296182" sldId="259"/>
        </pc:sldMkLst>
        <pc:spChg chg="mod">
          <ac:chgData name="Chris Dzurick" userId="c17d6f82-dac3-4dd2-98c6-3e54490653e6" providerId="ADAL" clId="{A422F45C-37D2-4DFF-BE52-950F6942B5BE}" dt="2021-03-28T16:26:19.796" v="1172" actId="20577"/>
          <ac:spMkLst>
            <pc:docMk/>
            <pc:sldMk cId="764296182" sldId="259"/>
            <ac:spMk id="2" creationId="{A96AB769-C08B-4A71-BEE7-D771D274389A}"/>
          </ac:spMkLst>
        </pc:spChg>
        <pc:spChg chg="mod">
          <ac:chgData name="Chris Dzurick" userId="c17d6f82-dac3-4dd2-98c6-3e54490653e6" providerId="ADAL" clId="{A422F45C-37D2-4DFF-BE52-950F6942B5BE}" dt="2021-03-28T16:26:15.210" v="1158"/>
          <ac:spMkLst>
            <pc:docMk/>
            <pc:sldMk cId="764296182" sldId="259"/>
            <ac:spMk id="3" creationId="{101DB817-586B-493A-922D-54010C888E74}"/>
          </ac:spMkLst>
        </pc:spChg>
        <pc:spChg chg="mod">
          <ac:chgData name="Chris Dzurick" userId="c17d6f82-dac3-4dd2-98c6-3e54490653e6" providerId="ADAL" clId="{A422F45C-37D2-4DFF-BE52-950F6942B5BE}" dt="2021-03-28T16:19:06.802" v="596" actId="20577"/>
          <ac:spMkLst>
            <pc:docMk/>
            <pc:sldMk cId="764296182" sldId="259"/>
            <ac:spMk id="5" creationId="{FF93F71D-1663-42FA-A91E-FA23F03F0287}"/>
          </ac:spMkLst>
        </pc:spChg>
        <pc:spChg chg="mod">
          <ac:chgData name="Chris Dzurick" userId="c17d6f82-dac3-4dd2-98c6-3e54490653e6" providerId="ADAL" clId="{A422F45C-37D2-4DFF-BE52-950F6942B5BE}" dt="2021-03-28T16:21:28.005" v="689" actId="20577"/>
          <ac:spMkLst>
            <pc:docMk/>
            <pc:sldMk cId="764296182" sldId="259"/>
            <ac:spMk id="6" creationId="{F62CA978-7F10-45ED-A5E7-73BCC796D219}"/>
          </ac:spMkLst>
        </pc:spChg>
        <pc:spChg chg="mod">
          <ac:chgData name="Chris Dzurick" userId="c17d6f82-dac3-4dd2-98c6-3e54490653e6" providerId="ADAL" clId="{A422F45C-37D2-4DFF-BE52-950F6942B5BE}" dt="2021-03-28T16:25:58.698" v="1140" actId="20577"/>
          <ac:spMkLst>
            <pc:docMk/>
            <pc:sldMk cId="764296182" sldId="259"/>
            <ac:spMk id="8" creationId="{1C19D996-1EAD-4EC5-92CC-5A60F9A9E91F}"/>
          </ac:spMkLst>
        </pc:spChg>
        <pc:spChg chg="add mod">
          <ac:chgData name="Chris Dzurick" userId="c17d6f82-dac3-4dd2-98c6-3e54490653e6" providerId="ADAL" clId="{A422F45C-37D2-4DFF-BE52-950F6942B5BE}" dt="2021-03-28T16:44:14.093" v="1628"/>
          <ac:spMkLst>
            <pc:docMk/>
            <pc:sldMk cId="764296182" sldId="259"/>
            <ac:spMk id="15" creationId="{FA820F4D-B2DB-41E4-AA5E-BC795EDB0D3A}"/>
          </ac:spMkLst>
        </pc:spChg>
        <pc:picChg chg="mod">
          <ac:chgData name="Chris Dzurick" userId="c17d6f82-dac3-4dd2-98c6-3e54490653e6" providerId="ADAL" clId="{A422F45C-37D2-4DFF-BE52-950F6942B5BE}" dt="2021-03-28T16:44:10.910" v="1627" actId="14100"/>
          <ac:picMkLst>
            <pc:docMk/>
            <pc:sldMk cId="764296182" sldId="259"/>
            <ac:picMk id="20" creationId="{3330B498-1497-4DA8-99F4-8F8159B24FF9}"/>
          </ac:picMkLst>
        </pc:picChg>
      </pc:sldChg>
      <pc:sldChg chg="addSp modSp mod">
        <pc:chgData name="Chris Dzurick" userId="c17d6f82-dac3-4dd2-98c6-3e54490653e6" providerId="ADAL" clId="{A422F45C-37D2-4DFF-BE52-950F6942B5BE}" dt="2021-03-28T16:42:38.129" v="1621"/>
        <pc:sldMkLst>
          <pc:docMk/>
          <pc:sldMk cId="2149445884" sldId="260"/>
        </pc:sldMkLst>
        <pc:spChg chg="mod">
          <ac:chgData name="Chris Dzurick" userId="c17d6f82-dac3-4dd2-98c6-3e54490653e6" providerId="ADAL" clId="{A422F45C-37D2-4DFF-BE52-950F6942B5BE}" dt="2021-03-28T16:28:21.072" v="1203" actId="20577"/>
          <ac:spMkLst>
            <pc:docMk/>
            <pc:sldMk cId="2149445884" sldId="260"/>
            <ac:spMk id="2" creationId="{B0406C22-D0C4-4D8E-86F7-1A902F1CA7AB}"/>
          </ac:spMkLst>
        </pc:spChg>
        <pc:spChg chg="mod">
          <ac:chgData name="Chris Dzurick" userId="c17d6f82-dac3-4dd2-98c6-3e54490653e6" providerId="ADAL" clId="{A422F45C-37D2-4DFF-BE52-950F6942B5BE}" dt="2021-03-28T16:28:35.206" v="1225" actId="20577"/>
          <ac:spMkLst>
            <pc:docMk/>
            <pc:sldMk cId="2149445884" sldId="260"/>
            <ac:spMk id="3" creationId="{41F813B4-2C3F-45B0-A38D-A3FE79E6D71B}"/>
          </ac:spMkLst>
        </pc:spChg>
        <pc:spChg chg="mod">
          <ac:chgData name="Chris Dzurick" userId="c17d6f82-dac3-4dd2-98c6-3e54490653e6" providerId="ADAL" clId="{A422F45C-37D2-4DFF-BE52-950F6942B5BE}" dt="2021-03-28T16:42:38.129" v="1621"/>
          <ac:spMkLst>
            <pc:docMk/>
            <pc:sldMk cId="2149445884" sldId="260"/>
            <ac:spMk id="4" creationId="{577B5262-30A5-4063-A21E-56FCACC40308}"/>
          </ac:spMkLst>
        </pc:spChg>
        <pc:spChg chg="mod">
          <ac:chgData name="Chris Dzurick" userId="c17d6f82-dac3-4dd2-98c6-3e54490653e6" providerId="ADAL" clId="{A422F45C-37D2-4DFF-BE52-950F6942B5BE}" dt="2021-03-28T16:41:17.378" v="1616" actId="20577"/>
          <ac:spMkLst>
            <pc:docMk/>
            <pc:sldMk cId="2149445884" sldId="260"/>
            <ac:spMk id="7" creationId="{1EBE5B37-5B62-411B-BD45-E04DD958A3F9}"/>
          </ac:spMkLst>
        </pc:spChg>
        <pc:spChg chg="add mod">
          <ac:chgData name="Chris Dzurick" userId="c17d6f82-dac3-4dd2-98c6-3e54490653e6" providerId="ADAL" clId="{A422F45C-37D2-4DFF-BE52-950F6942B5BE}" dt="2021-03-28T16:42:27.016" v="1620" actId="1076"/>
          <ac:spMkLst>
            <pc:docMk/>
            <pc:sldMk cId="2149445884" sldId="260"/>
            <ac:spMk id="12" creationId="{D287D533-BCF5-4055-BDEE-6971258F3C43}"/>
          </ac:spMkLst>
        </pc:spChg>
        <pc:picChg chg="mod">
          <ac:chgData name="Chris Dzurick" userId="c17d6f82-dac3-4dd2-98c6-3e54490653e6" providerId="ADAL" clId="{A422F45C-37D2-4DFF-BE52-950F6942B5BE}" dt="2021-03-28T16:42:15.254" v="1618" actId="1076"/>
          <ac:picMkLst>
            <pc:docMk/>
            <pc:sldMk cId="2149445884" sldId="260"/>
            <ac:picMk id="18" creationId="{FA9DAA9F-5926-4BC1-8F7B-06E0B1C2F013}"/>
          </ac:picMkLst>
        </pc:picChg>
      </pc:sldChg>
      <pc:sldChg chg="modSp mod">
        <pc:chgData name="Chris Dzurick" userId="c17d6f82-dac3-4dd2-98c6-3e54490653e6" providerId="ADAL" clId="{A422F45C-37D2-4DFF-BE52-950F6942B5BE}" dt="2021-03-28T16:54:42.343" v="2204" actId="20577"/>
        <pc:sldMkLst>
          <pc:docMk/>
          <pc:sldMk cId="4006072899" sldId="261"/>
        </pc:sldMkLst>
        <pc:spChg chg="mod">
          <ac:chgData name="Chris Dzurick" userId="c17d6f82-dac3-4dd2-98c6-3e54490653e6" providerId="ADAL" clId="{A422F45C-37D2-4DFF-BE52-950F6942B5BE}" dt="2021-03-28T16:54:42.343" v="2204" actId="20577"/>
          <ac:spMkLst>
            <pc:docMk/>
            <pc:sldMk cId="4006072899" sldId="261"/>
            <ac:spMk id="2" creationId="{8B2EEAA2-E066-4E86-A51B-FAC3333192BD}"/>
          </ac:spMkLst>
        </pc:spChg>
        <pc:spChg chg="mod">
          <ac:chgData name="Chris Dzurick" userId="c17d6f82-dac3-4dd2-98c6-3e54490653e6" providerId="ADAL" clId="{A422F45C-37D2-4DFF-BE52-950F6942B5BE}" dt="2021-03-28T16:54:38.331" v="2194"/>
          <ac:spMkLst>
            <pc:docMk/>
            <pc:sldMk cId="4006072899" sldId="261"/>
            <ac:spMk id="3" creationId="{6A109C3A-84E8-4719-8AE7-A66B8CA97997}"/>
          </ac:spMkLst>
        </pc:spChg>
        <pc:spChg chg="mod">
          <ac:chgData name="Chris Dzurick" userId="c17d6f82-dac3-4dd2-98c6-3e54490653e6" providerId="ADAL" clId="{A422F45C-37D2-4DFF-BE52-950F6942B5BE}" dt="2021-03-28T16:52:21.325" v="1894" actId="20577"/>
          <ac:spMkLst>
            <pc:docMk/>
            <pc:sldMk cId="4006072899" sldId="261"/>
            <ac:spMk id="8" creationId="{C8E5EEAD-1427-4576-B8F8-C485CAE758A4}"/>
          </ac:spMkLst>
        </pc:spChg>
        <pc:spChg chg="mod">
          <ac:chgData name="Chris Dzurick" userId="c17d6f82-dac3-4dd2-98c6-3e54490653e6" providerId="ADAL" clId="{A422F45C-37D2-4DFF-BE52-950F6942B5BE}" dt="2021-03-28T16:47:44.540" v="1762" actId="20577"/>
          <ac:spMkLst>
            <pc:docMk/>
            <pc:sldMk cId="4006072899" sldId="261"/>
            <ac:spMk id="10" creationId="{D87FAD12-8FEF-41B8-B478-8793FF9B485B}"/>
          </ac:spMkLst>
        </pc:spChg>
        <pc:spChg chg="mod">
          <ac:chgData name="Chris Dzurick" userId="c17d6f82-dac3-4dd2-98c6-3e54490653e6" providerId="ADAL" clId="{A422F45C-37D2-4DFF-BE52-950F6942B5BE}" dt="2021-03-28T16:54:09.013" v="2105" actId="20577"/>
          <ac:spMkLst>
            <pc:docMk/>
            <pc:sldMk cId="4006072899" sldId="261"/>
            <ac:spMk id="11" creationId="{CE2783CF-764B-4358-9D88-FAC1CFEBE203}"/>
          </ac:spMkLst>
        </pc:spChg>
        <pc:spChg chg="mod">
          <ac:chgData name="Chris Dzurick" userId="c17d6f82-dac3-4dd2-98c6-3e54490653e6" providerId="ADAL" clId="{A422F45C-37D2-4DFF-BE52-950F6942B5BE}" dt="2021-03-28T16:48:03.766" v="1799" actId="20577"/>
          <ac:spMkLst>
            <pc:docMk/>
            <pc:sldMk cId="4006072899" sldId="261"/>
            <ac:spMk id="13" creationId="{B457CA9C-196E-494C-85C7-9B4861053912}"/>
          </ac:spMkLst>
        </pc:spChg>
        <pc:spChg chg="mod">
          <ac:chgData name="Chris Dzurick" userId="c17d6f82-dac3-4dd2-98c6-3e54490653e6" providerId="ADAL" clId="{A422F45C-37D2-4DFF-BE52-950F6942B5BE}" dt="2021-03-28T16:53:43.546" v="1979" actId="20577"/>
          <ac:spMkLst>
            <pc:docMk/>
            <pc:sldMk cId="4006072899" sldId="261"/>
            <ac:spMk id="14" creationId="{B9B92F0C-3A1D-438E-B581-C1A63389DAF6}"/>
          </ac:spMkLst>
        </pc:spChg>
        <pc:spChg chg="mod">
          <ac:chgData name="Chris Dzurick" userId="c17d6f82-dac3-4dd2-98c6-3e54490653e6" providerId="ADAL" clId="{A422F45C-37D2-4DFF-BE52-950F6942B5BE}" dt="2021-03-28T16:47:51.570" v="1777" actId="20577"/>
          <ac:spMkLst>
            <pc:docMk/>
            <pc:sldMk cId="4006072899" sldId="261"/>
            <ac:spMk id="16" creationId="{C214C1BB-D845-4DB6-B4FC-B7AD5F5E0C3D}"/>
          </ac:spMkLst>
        </pc:spChg>
        <pc:spChg chg="mod">
          <ac:chgData name="Chris Dzurick" userId="c17d6f82-dac3-4dd2-98c6-3e54490653e6" providerId="ADAL" clId="{A422F45C-37D2-4DFF-BE52-950F6942B5BE}" dt="2021-03-28T16:54:25.615" v="2192" actId="20577"/>
          <ac:spMkLst>
            <pc:docMk/>
            <pc:sldMk cId="4006072899" sldId="261"/>
            <ac:spMk id="17" creationId="{46EA4E1F-EF09-44AB-9483-363CF418AA99}"/>
          </ac:spMkLst>
        </pc:spChg>
        <pc:spChg chg="mod">
          <ac:chgData name="Chris Dzurick" userId="c17d6f82-dac3-4dd2-98c6-3e54490653e6" providerId="ADAL" clId="{A422F45C-37D2-4DFF-BE52-950F6942B5BE}" dt="2021-03-28T16:48:07.454" v="1805" actId="20577"/>
          <ac:spMkLst>
            <pc:docMk/>
            <pc:sldMk cId="4006072899" sldId="261"/>
            <ac:spMk id="19" creationId="{0D9ADD0F-E05E-4B0E-9D9D-545FD755D7AE}"/>
          </ac:spMkLst>
        </pc:spChg>
        <pc:spChg chg="mod">
          <ac:chgData name="Chris Dzurick" userId="c17d6f82-dac3-4dd2-98c6-3e54490653e6" providerId="ADAL" clId="{A422F45C-37D2-4DFF-BE52-950F6942B5BE}" dt="2021-03-28T16:45:39.003" v="1642" actId="20577"/>
          <ac:spMkLst>
            <pc:docMk/>
            <pc:sldMk cId="4006072899" sldId="261"/>
            <ac:spMk id="67" creationId="{E72CC338-4598-4AF3-B140-D7F632D20BA5}"/>
          </ac:spMkLst>
        </pc:spChg>
        <pc:spChg chg="mod">
          <ac:chgData name="Chris Dzurick" userId="c17d6f82-dac3-4dd2-98c6-3e54490653e6" providerId="ADAL" clId="{A422F45C-37D2-4DFF-BE52-950F6942B5BE}" dt="2021-03-28T16:47:35.049" v="1757" actId="20577"/>
          <ac:spMkLst>
            <pc:docMk/>
            <pc:sldMk cId="4006072899" sldId="261"/>
            <ac:spMk id="68" creationId="{1411656D-4971-4CC0-9065-8DA32BB8740B}"/>
          </ac:spMkLst>
        </pc:spChg>
        <pc:picChg chg="mod">
          <ac:chgData name="Chris Dzurick" userId="c17d6f82-dac3-4dd2-98c6-3e54490653e6" providerId="ADAL" clId="{A422F45C-37D2-4DFF-BE52-950F6942B5BE}" dt="2021-03-28T16:48:43.358" v="1807" actId="27349"/>
          <ac:picMkLst>
            <pc:docMk/>
            <pc:sldMk cId="4006072899" sldId="261"/>
            <ac:picMk id="7" creationId="{610C6214-BE35-4ED8-9EE7-7252A6039583}"/>
          </ac:picMkLst>
        </pc:picChg>
        <pc:picChg chg="mod">
          <ac:chgData name="Chris Dzurick" userId="c17d6f82-dac3-4dd2-98c6-3e54490653e6" providerId="ADAL" clId="{A422F45C-37D2-4DFF-BE52-950F6942B5BE}" dt="2021-03-28T16:49:07.666" v="1809" actId="27349"/>
          <ac:picMkLst>
            <pc:docMk/>
            <pc:sldMk cId="4006072899" sldId="261"/>
            <ac:picMk id="12" creationId="{92015B7B-96EB-42A1-A654-5DE5377A52C7}"/>
          </ac:picMkLst>
        </pc:picChg>
        <pc:picChg chg="mod">
          <ac:chgData name="Chris Dzurick" userId="c17d6f82-dac3-4dd2-98c6-3e54490653e6" providerId="ADAL" clId="{A422F45C-37D2-4DFF-BE52-950F6942B5BE}" dt="2021-03-28T16:49:59.178" v="1811" actId="27349"/>
          <ac:picMkLst>
            <pc:docMk/>
            <pc:sldMk cId="4006072899" sldId="261"/>
            <ac:picMk id="18" creationId="{2714DCC9-F1D9-4D7B-9452-B6DF9693F667}"/>
          </ac:picMkLst>
        </pc:picChg>
        <pc:picChg chg="mod">
          <ac:chgData name="Chris Dzurick" userId="c17d6f82-dac3-4dd2-98c6-3e54490653e6" providerId="ADAL" clId="{A422F45C-37D2-4DFF-BE52-950F6942B5BE}" dt="2021-03-28T16:52:03.516" v="1814" actId="14826"/>
          <ac:picMkLst>
            <pc:docMk/>
            <pc:sldMk cId="4006072899" sldId="261"/>
            <ac:picMk id="21" creationId="{E6E2A99D-9A76-4170-84C5-E8E895DEA558}"/>
          </ac:picMkLst>
        </pc:picChg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4080312334" sldId="262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3310176776" sldId="263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1953431312" sldId="264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3766803063" sldId="265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1059479758" sldId="266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265098036" sldId="267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73561484" sldId="268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1390205835" sldId="269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4257882665" sldId="270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137747451" sldId="271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3507090979" sldId="272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3581376488" sldId="273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4031850773" sldId="274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3623623917" sldId="275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202239174" sldId="276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2695672276" sldId="277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689311810" sldId="278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3343489085" sldId="279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1763599986" sldId="280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576207397" sldId="281"/>
        </pc:sldMkLst>
      </pc:sldChg>
      <pc:sldChg chg="del">
        <pc:chgData name="Chris Dzurick" userId="c17d6f82-dac3-4dd2-98c6-3e54490653e6" providerId="ADAL" clId="{A422F45C-37D2-4DFF-BE52-950F6942B5BE}" dt="2021-03-28T16:54:47.808" v="2205" actId="47"/>
        <pc:sldMkLst>
          <pc:docMk/>
          <pc:sldMk cId="59582380" sldId="28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4FC509-A25D-4AC1-956B-244FAC61AF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EDCBDF-04F2-4646-A118-9A2CBABEDF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3C146-E2BA-41EA-8AE9-0C67692768F2}" type="datetimeFigureOut">
              <a:rPr lang="en-US" smtClean="0"/>
              <a:t>3/24/2021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D4EF4-9023-4CAF-937E-F78CF009DB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00887-CA61-4CEF-BD28-E51D6F957D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0C303-0EDA-42E1-9745-6C6A39A7B5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66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D3EB6-8099-4744-9273-C8C1DD61A2EA}" type="datetimeFigureOut">
              <a:rPr lang="en-US" noProof="0" smtClean="0"/>
              <a:t>3/24/2021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40A10-6036-4879-816D-55C01FC9484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573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313B4B-5B98-4B33-885A-DF7669E72D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5336" y="117298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463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833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4293BA4F-7776-4C41-BE4F-7247935D5C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6368" y="307960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769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205904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215201" cy="13283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3003" y="2490534"/>
            <a:ext cx="6083300" cy="25877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996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090118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243662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1993043"/>
            <a:ext cx="5267325" cy="100800"/>
            <a:chOff x="0" y="3240138"/>
            <a:chExt cx="3434400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2868443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0861AA2-8248-462C-B6D8-FFD829F41E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54411" y="1472184"/>
            <a:ext cx="324620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76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19359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122284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C9D5785-B116-4BE7-AC26-5CD6481FFA6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392200"/>
            <a:ext cx="5009495" cy="221017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278C2B8F-0B29-449C-AFFD-42BB56FA15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8356" y="-20834"/>
            <a:ext cx="524544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10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317" y="707529"/>
            <a:ext cx="4494133" cy="569086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317" y="1625821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430402" y="1375202"/>
            <a:ext cx="5761598" cy="100800"/>
            <a:chOff x="-322276" y="3240138"/>
            <a:chExt cx="37566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76" y="3290538"/>
              <a:ext cx="37062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920469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DA47E0-9B2C-45BF-A34A-E7069690AE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90460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50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7A796C4-1255-4B26-B034-EFB1284B77E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920469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7F406E84-6EA1-4D34-8016-6A41F065FF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90460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965133B-076D-4FAD-8D2A-C24FE2619C8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31850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CABE6307-1A20-419D-A352-17FF0286600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549426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D2C5C227-18EE-4D6A-AA31-30B8F7CD20A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719417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ABEA821-83E0-4C10-98A8-5F29E246F74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460807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A1DC741-B44F-4275-A1D5-B8D26A3390B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549426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C550F6C4-BE33-415F-B0BC-B47EDC1BDA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719417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C0830D2-D692-4161-8ECB-338703C94351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460807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33114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tor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4464049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CF4ED1-C6C8-4C5C-8C14-4FF197588C03}"/>
              </a:ext>
            </a:extLst>
          </p:cNvPr>
          <p:cNvSpPr/>
          <p:nvPr userDrawn="1"/>
        </p:nvSpPr>
        <p:spPr>
          <a:xfrm>
            <a:off x="6192163" y="1435133"/>
            <a:ext cx="5175504" cy="418795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504" b="15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452987" cy="132833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B8B3AB3-C02D-418C-A9E2-AA65DE7835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2829" y="1673942"/>
            <a:ext cx="4853962" cy="314140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88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093DA11F-BC94-447C-B660-9C906BED01B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82496"/>
            <a:ext cx="12191999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3976" y="696584"/>
            <a:ext cx="4464049" cy="569086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84860" y="1983086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78842051-6173-4CC2-8C4A-8AE31FE7BA54}"/>
              </a:ext>
            </a:extLst>
          </p:cNvPr>
          <p:cNvGrpSpPr/>
          <p:nvPr userDrawn="1"/>
        </p:nvGrpSpPr>
        <p:grpSpPr>
          <a:xfrm>
            <a:off x="5124396" y="1373283"/>
            <a:ext cx="1943208" cy="100800"/>
            <a:chOff x="3149478" y="1373283"/>
            <a:chExt cx="1943208" cy="10080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7317392-EF87-4050-8BBE-32F74B0CF15A}"/>
                </a:ext>
              </a:extLst>
            </p:cNvPr>
            <p:cNvGrpSpPr/>
            <p:nvPr userDrawn="1"/>
          </p:nvGrpSpPr>
          <p:grpSpPr>
            <a:xfrm>
              <a:off x="3149478" y="1373283"/>
              <a:ext cx="1943208" cy="100800"/>
              <a:chOff x="0" y="3237441"/>
              <a:chExt cx="1943208" cy="10080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85A4134-866D-4143-AC1E-8A2FFDB49855}"/>
                  </a:ext>
                </a:extLst>
              </p:cNvPr>
              <p:cNvCxnSpPr/>
              <p:nvPr userDrawn="1"/>
            </p:nvCxnSpPr>
            <p:spPr>
              <a:xfrm>
                <a:off x="0" y="3290538"/>
                <a:ext cx="189280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BBC5D9C-B8FB-455B-9398-36DB21F2765E}"/>
                  </a:ext>
                </a:extLst>
              </p:cNvPr>
              <p:cNvSpPr/>
              <p:nvPr userDrawn="1"/>
            </p:nvSpPr>
            <p:spPr>
              <a:xfrm>
                <a:off x="1842408" y="3237441"/>
                <a:ext cx="100800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D1C3636-C306-4492-8D46-194288459CAF}"/>
                </a:ext>
              </a:extLst>
            </p:cNvPr>
            <p:cNvSpPr/>
            <p:nvPr userDrawn="1"/>
          </p:nvSpPr>
          <p:spPr>
            <a:xfrm>
              <a:off x="3149478" y="1373283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502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179281" y="1375202"/>
            <a:ext cx="5012719" cy="100800"/>
            <a:chOff x="304632" y="3240138"/>
            <a:chExt cx="3129768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4632" y="3290538"/>
              <a:ext cx="307937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26927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226927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26927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871314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7A54608E-523B-47AC-B8A6-3E8FE9A158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314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871314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E0D32F26-CEE2-4420-A43D-B008AE2D1DDC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515702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DBC2890A-FFF7-4606-A262-6D464BA5D9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5702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68E1254-8C59-4B9B-A775-45CA3D655514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515702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E47DC43-D8A0-4F17-B897-D8B07A6F1B47}"/>
              </a:ext>
            </a:extLst>
          </p:cNvPr>
          <p:cNvCxnSpPr/>
          <p:nvPr userDrawn="1"/>
        </p:nvCxnSpPr>
        <p:spPr>
          <a:xfrm>
            <a:off x="2205335" y="3256107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201F265-08ED-497A-BE5C-62220829348F}"/>
              </a:ext>
            </a:extLst>
          </p:cNvPr>
          <p:cNvCxnSpPr/>
          <p:nvPr userDrawn="1"/>
        </p:nvCxnSpPr>
        <p:spPr>
          <a:xfrm>
            <a:off x="5849839" y="3255785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4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016" y="707529"/>
            <a:ext cx="7118056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92016" y="1625821"/>
            <a:ext cx="7096709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4314481" y="1375202"/>
            <a:ext cx="7877519" cy="100800"/>
            <a:chOff x="245550" y="3240138"/>
            <a:chExt cx="401597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  <a:endCxn id="13" idx="6"/>
            </p:cNvCxnSpPr>
            <p:nvPr userDrawn="1"/>
          </p:nvCxnSpPr>
          <p:spPr>
            <a:xfrm>
              <a:off x="245550" y="3290538"/>
              <a:ext cx="40159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3723" y="3301941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$12,345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716329" y="3394494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92016" y="3394494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EA5D8D7D-F37C-49AD-98F0-641CE42B8A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3723" y="4594663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$6,789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521FF93D-8384-4E22-8645-BDE6AB983488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716329" y="4687216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A358F36-EA77-462E-9158-AFDF1D449A1A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292016" y="4687216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411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with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3242645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4872948"/>
            <a:ext cx="4443165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4581382"/>
            <a:ext cx="4370400" cy="100800"/>
            <a:chOff x="-1228304" y="3240138"/>
            <a:chExt cx="4370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432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041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533023" y="4551485"/>
            <a:ext cx="5855702" cy="1208079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DC059E4-36DE-4100-8F15-85A9F37E84FE}"/>
              </a:ext>
            </a:extLst>
          </p:cNvPr>
          <p:cNvSpPr/>
          <p:nvPr userDrawn="1"/>
        </p:nvSpPr>
        <p:spPr>
          <a:xfrm>
            <a:off x="3616960" y="859665"/>
            <a:ext cx="2121408" cy="212140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4E475F8-9B44-4A3E-9F99-CF0346C89B8E}"/>
              </a:ext>
            </a:extLst>
          </p:cNvPr>
          <p:cNvSpPr/>
          <p:nvPr userDrawn="1"/>
        </p:nvSpPr>
        <p:spPr>
          <a:xfrm>
            <a:off x="5522965" y="836613"/>
            <a:ext cx="2816352" cy="28163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F5FAF95-28E9-4D03-884C-A89CBC8B61DC}"/>
              </a:ext>
            </a:extLst>
          </p:cNvPr>
          <p:cNvSpPr/>
          <p:nvPr userDrawn="1"/>
        </p:nvSpPr>
        <p:spPr>
          <a:xfrm>
            <a:off x="8123915" y="859665"/>
            <a:ext cx="3273552" cy="32735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5F221D05-AC12-4B7C-A00B-E28F93E23D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51931" y="1382322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$25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3904B01-A725-4CE3-9321-D42F3E296703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927524" y="2363691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9CE08AF-782B-4514-BE33-D3AED71A734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06132" y="1185842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614098B4-704D-42A8-B776-2C93C30C39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13495" y="1767897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$50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E6465F4-0B4D-4B43-BE59-BC984FE8EF05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6189088" y="2753338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4DBC997E-F996-4F59-A610-3C8558F180C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67696" y="1537655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D2098E46-8023-469E-86ED-39848BCA69B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14444" y="2049128"/>
            <a:ext cx="2010420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$100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93715D94-9DBE-476D-B2A4-208BC6D40C3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981735" y="3034569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6E1A50B-8AFF-497B-8AEC-C61D95DC0685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089050" y="1818886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</a:p>
        </p:txBody>
      </p:sp>
    </p:spTree>
    <p:extLst>
      <p:ext uri="{BB962C8B-B14F-4D97-AF65-F5344CB8AC3E}">
        <p14:creationId xmlns:p14="http://schemas.microsoft.com/office/powerpoint/2010/main" val="3942925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1625821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31851" y="3335524"/>
            <a:ext cx="4817836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8826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8086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105" y="707529"/>
            <a:ext cx="3704150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>
            <a:off x="-6" y="1374243"/>
            <a:ext cx="4319045" cy="100800"/>
            <a:chOff x="646012" y="3239179"/>
            <a:chExt cx="220185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2" y="3290538"/>
              <a:ext cx="216563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2796480" y="3239179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11" descr="Competitors logos quadrant">
            <a:extLst>
              <a:ext uri="{FF2B5EF4-FFF2-40B4-BE49-F238E27FC236}">
                <a16:creationId xmlns:a16="http://schemas.microsoft.com/office/drawing/2014/main" id="{58A093A6-410B-4E4B-BA54-D31E8313D9B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28670" y="2872719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2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2" name="Picture Placeholder 11" descr="Competitors logos quadrant">
            <a:extLst>
              <a:ext uri="{FF2B5EF4-FFF2-40B4-BE49-F238E27FC236}">
                <a16:creationId xmlns:a16="http://schemas.microsoft.com/office/drawing/2014/main" id="{C852F764-614E-4E0D-B231-E5EF9B5D3AFE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06105" y="2171148"/>
            <a:ext cx="1655064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1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5" name="Picture Placeholder 11" descr="Competitors logos quadrant">
            <a:extLst>
              <a:ext uri="{FF2B5EF4-FFF2-40B4-BE49-F238E27FC236}">
                <a16:creationId xmlns:a16="http://schemas.microsoft.com/office/drawing/2014/main" id="{0349F007-C349-4EF3-A61F-86C43BEB547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729582" y="445626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3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6" name="Picture Placeholder 11" descr="Competitors logos quadrant">
            <a:extLst>
              <a:ext uri="{FF2B5EF4-FFF2-40B4-BE49-F238E27FC236}">
                <a16:creationId xmlns:a16="http://schemas.microsoft.com/office/drawing/2014/main" id="{FEA8BDDC-623F-4C67-AD04-E7801B53701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829546" y="2770168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4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7" name="Picture Placeholder 11" descr="Competitors logos quadrant">
            <a:extLst>
              <a:ext uri="{FF2B5EF4-FFF2-40B4-BE49-F238E27FC236}">
                <a16:creationId xmlns:a16="http://schemas.microsoft.com/office/drawing/2014/main" id="{28B0D00B-97E7-4133-B35A-AC2EF334CD2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610067" y="458883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5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8" name="Picture Placeholder 11" descr="Competitors logos quadrant">
            <a:extLst>
              <a:ext uri="{FF2B5EF4-FFF2-40B4-BE49-F238E27FC236}">
                <a16:creationId xmlns:a16="http://schemas.microsoft.com/office/drawing/2014/main" id="{8D1A7417-EFAD-46F6-ADA5-117D4C7B1A9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571158" y="497745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6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D4B80E14-BBC8-42CC-8777-FFF50D168A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9869" y="3642757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expensive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95033551-3DD0-4EBE-8DFD-9335F8BA926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15481" y="5884080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convenient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CC507E62-D7F3-4E81-8DE2-5A7084588A3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5481" y="1343118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convenient</a:t>
            </a:r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61EF622D-8E08-41C3-BEBA-2274C2AB487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17999" y="1977257"/>
            <a:ext cx="1481328" cy="758952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90ADA54-0156-49A9-AEF7-A4972EEB15A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51686" y="3642757"/>
            <a:ext cx="2741612" cy="24888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expensive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193FB7-0142-40DD-9186-F3156B0AE4B0}"/>
              </a:ext>
            </a:extLst>
          </p:cNvPr>
          <p:cNvGrpSpPr/>
          <p:nvPr userDrawn="1"/>
        </p:nvGrpSpPr>
        <p:grpSpPr>
          <a:xfrm>
            <a:off x="6045600" y="1376748"/>
            <a:ext cx="100800" cy="5481252"/>
            <a:chOff x="6045600" y="1376748"/>
            <a:chExt cx="100800" cy="548125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D1389D4-2EB7-40E2-B21B-4EE70FCA2236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3389377" y="4151376"/>
              <a:ext cx="54132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A48E795-AD00-4819-94E4-A5211D331715}"/>
                </a:ext>
              </a:extLst>
            </p:cNvPr>
            <p:cNvSpPr/>
            <p:nvPr userDrawn="1"/>
          </p:nvSpPr>
          <p:spPr>
            <a:xfrm>
              <a:off x="6045600" y="137674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1BD97BD-35F4-4534-8B74-24D44A99BC58}"/>
              </a:ext>
            </a:extLst>
          </p:cNvPr>
          <p:cNvGrpSpPr/>
          <p:nvPr userDrawn="1"/>
        </p:nvGrpSpPr>
        <p:grpSpPr>
          <a:xfrm rot="5400000">
            <a:off x="5669857" y="-1673474"/>
            <a:ext cx="100800" cy="11440514"/>
            <a:chOff x="6045600" y="1329588"/>
            <a:chExt cx="100800" cy="1144051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8351F13-467F-49F8-8279-C5B29A51798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08032" y="7082102"/>
              <a:ext cx="1137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9AA12FA-7959-4581-B344-DF9E7B0AD37A}"/>
                </a:ext>
              </a:extLst>
            </p:cNvPr>
            <p:cNvSpPr/>
            <p:nvPr userDrawn="1"/>
          </p:nvSpPr>
          <p:spPr>
            <a:xfrm>
              <a:off x="6045600" y="13295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9558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ection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512271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148315"/>
            <a:ext cx="2216876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97696"/>
            <a:ext cx="3360726" cy="100800"/>
            <a:chOff x="0" y="3240138"/>
            <a:chExt cx="3360726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327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325992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DA80730C-5AC9-41A0-ACC5-624F0652D68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75261" y="2631676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72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515B23A8-23EB-4E6E-A24C-4154570D7D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36251" y="2015540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C12919ED-FD55-4081-BB4A-2B2FDA3BED1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397240" y="1239687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A6259C-432B-4405-9E82-995AF092FB7A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4068065" y="1728891"/>
            <a:ext cx="179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BC485E-8BCE-479F-A7E9-7F9E193E6E96}"/>
              </a:ext>
            </a:extLst>
          </p:cNvPr>
          <p:cNvCxnSpPr>
            <a:cxnSpLocks/>
          </p:cNvCxnSpPr>
          <p:nvPr userDrawn="1"/>
        </p:nvCxnSpPr>
        <p:spPr>
          <a:xfrm>
            <a:off x="4964465" y="836613"/>
            <a:ext cx="592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5094BC6-BA16-4E05-868C-3AE971AF3DA4}"/>
              </a:ext>
            </a:extLst>
          </p:cNvPr>
          <p:cNvCxnSpPr>
            <a:cxnSpLocks/>
          </p:cNvCxnSpPr>
          <p:nvPr userDrawn="1"/>
        </p:nvCxnSpPr>
        <p:spPr>
          <a:xfrm rot="16200000" flipV="1">
            <a:off x="10688444" y="1030491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9130EC6-4A8D-447F-862E-E5A693E68C8C}"/>
              </a:ext>
            </a:extLst>
          </p:cNvPr>
          <p:cNvCxnSpPr>
            <a:cxnSpLocks/>
          </p:cNvCxnSpPr>
          <p:nvPr userDrawn="1"/>
        </p:nvCxnSpPr>
        <p:spPr>
          <a:xfrm flipV="1">
            <a:off x="7925455" y="837355"/>
            <a:ext cx="0" cy="11781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3151266" y="4543170"/>
            <a:ext cx="2589369" cy="1280958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3151265" y="4246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3151265" y="3883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EFE2A8C5-F462-436C-B748-BBE5D58CB8B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48861" y="3849559"/>
            <a:ext cx="2589369" cy="178695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86DAC0D-9859-40A1-8456-F0B43D96718B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048860" y="355285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7B983EE-F89D-4F09-8A9F-2347FA36421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048860" y="319029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D30DD128-A937-4A2F-B070-523A5BAAE260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975159" y="3147170"/>
            <a:ext cx="2589369" cy="2311934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5737B87C-E3C0-46B2-8B79-63EB6049150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8975158" y="2850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22F76863-7DCD-4365-80F0-001D51F08779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8975158" y="2487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078273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Chart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83185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B2A0B34-417C-46AC-95C0-9B2A2FCC8BFC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09600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6F8EF-728B-45C1-87D8-4AD8FA8F371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803275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395C5B4-6B03-4F70-96F8-3AE3A7817B52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000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891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6466" y="707529"/>
            <a:ext cx="2673606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TIMELINE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7803" y="1625821"/>
            <a:ext cx="2262267" cy="202153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9186215" y="1375202"/>
            <a:ext cx="3005785" cy="100800"/>
            <a:chOff x="2729180" y="3240138"/>
            <a:chExt cx="153234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29180" y="3290538"/>
              <a:ext cx="1504927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18284" y="685667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930241" y="1079309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930241" y="786637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D3A3AB-488E-4090-9FD5-E005D5A9ECF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2094269" y="34290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BD6729DC-C5B3-485B-B5CD-F06FC3CAFD9A}"/>
              </a:ext>
            </a:extLst>
          </p:cNvPr>
          <p:cNvSpPr/>
          <p:nvPr userDrawn="1"/>
        </p:nvSpPr>
        <p:spPr>
          <a:xfrm>
            <a:off x="5372392" y="959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4046DD7-8FB2-43D4-8E94-3D35DC3E2891}"/>
              </a:ext>
            </a:extLst>
          </p:cNvPr>
          <p:cNvSpPr/>
          <p:nvPr userDrawn="1"/>
        </p:nvSpPr>
        <p:spPr>
          <a:xfrm>
            <a:off x="5372392" y="5362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320A73A-D3CB-4E04-B7E2-F3696B8ACDEA}"/>
              </a:ext>
            </a:extLst>
          </p:cNvPr>
          <p:cNvSpPr/>
          <p:nvPr userDrawn="1"/>
        </p:nvSpPr>
        <p:spPr>
          <a:xfrm>
            <a:off x="5372392" y="2427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E2B01F0-78A8-41AE-95B8-811603402031}"/>
              </a:ext>
            </a:extLst>
          </p:cNvPr>
          <p:cNvSpPr/>
          <p:nvPr userDrawn="1"/>
        </p:nvSpPr>
        <p:spPr>
          <a:xfrm>
            <a:off x="5372392" y="3894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A70E382B-B932-45B7-BD95-6D722A4A248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5930241" y="2532448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2F096B52-06C2-46DF-BB33-70D931283F16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930241" y="2239776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D87FD43-95C9-4217-AD5F-FE02E28AD4C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930241" y="398558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6706CEB-523E-4248-9A66-5D139D8B0DE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930241" y="369291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ADC931C-F9B2-467E-A024-CB5BE74BAD8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5930241" y="543872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0A301DE6-2E75-41F5-9314-B269815BA3F3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5930241" y="514605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15">
            <a:extLst>
              <a:ext uri="{FF2B5EF4-FFF2-40B4-BE49-F238E27FC236}">
                <a16:creationId xmlns:a16="http://schemas.microsoft.com/office/drawing/2014/main" id="{B9154606-4DE0-4DC7-830A-371423BE420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18284" y="2153566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1" name="Text Placeholder 15">
            <a:extLst>
              <a:ext uri="{FF2B5EF4-FFF2-40B4-BE49-F238E27FC236}">
                <a16:creationId xmlns:a16="http://schemas.microsoft.com/office/drawing/2014/main" id="{5AC8C127-0F88-413C-B7BA-2ED0F81E7D4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18284" y="3621465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2" name="Text Placeholder 15">
            <a:extLst>
              <a:ext uri="{FF2B5EF4-FFF2-40B4-BE49-F238E27FC236}">
                <a16:creationId xmlns:a16="http://schemas.microsoft.com/office/drawing/2014/main" id="{63C5707A-6E08-4B58-A5FE-40063DB65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618284" y="5089363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627535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2260000"/>
            <a:ext cx="391159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890303"/>
            <a:ext cx="3275463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598737"/>
            <a:ext cx="3764756" cy="100800"/>
            <a:chOff x="-1228304" y="3240138"/>
            <a:chExt cx="3764756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672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435652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3F646CE6-E75B-4112-896D-5A26E1F1520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5518150" y="860425"/>
            <a:ext cx="5870575" cy="486727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83923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7" y="1608523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1" y="3244567"/>
            <a:ext cx="2828198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993948"/>
            <a:ext cx="2258048" cy="100800"/>
            <a:chOff x="0" y="3240138"/>
            <a:chExt cx="2258048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/>
            <p:nvPr userDrawn="1"/>
          </p:nvCxnSpPr>
          <p:spPr>
            <a:xfrm>
              <a:off x="0" y="3290538"/>
              <a:ext cx="216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157248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B29C9C1-9494-4E8B-A0F3-611E947A19B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128617" y="4355032"/>
            <a:ext cx="2066544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B09D16-148A-45C2-B0B8-1495E8DC7D6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128616" y="4042831"/>
            <a:ext cx="2066544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7814C7C-3597-4B16-A4AC-D81985C587B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128616" y="3428999"/>
            <a:ext cx="2066544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84A57B-147A-4287-AA6B-E508A9222F7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30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9DBE0996-CEA3-41C3-A75A-84DC3C2B519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28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F7B28261-CB14-4E4E-AA66-A0239B3DD28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29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BAA53E0C-9536-4177-A63F-0E2565EC53CD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127048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7EF8E36-183B-420B-AF25-17CFA963987A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127047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8DA6E86-8039-4690-AFE1-7CCF07B7CBAF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9127047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933214B9-0452-4C8B-AB10-922F3C3BCF01}"/>
              </a:ext>
            </a:extLst>
          </p:cNvPr>
          <p:cNvSpPr>
            <a:spLocks noGrp="1"/>
          </p:cNvSpPr>
          <p:nvPr>
            <p:ph type="body" idx="39" hasCustomPrompt="1"/>
          </p:nvPr>
        </p:nvSpPr>
        <p:spPr>
          <a:xfrm>
            <a:off x="6629217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A5C23113-D98B-48C7-A675-4FD5F50333F3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6629216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9781257-B563-41E0-B9E6-9C7330084BCC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627903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32EC27-ACD8-47C0-A3ED-E4ED58D88358}"/>
              </a:ext>
            </a:extLst>
          </p:cNvPr>
          <p:cNvCxnSpPr/>
          <p:nvPr userDrawn="1"/>
        </p:nvCxnSpPr>
        <p:spPr>
          <a:xfrm>
            <a:off x="6195160" y="2217849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9E8819A-135C-4A5C-9F6A-A3BE05AA294F}"/>
              </a:ext>
            </a:extLst>
          </p:cNvPr>
          <p:cNvCxnSpPr/>
          <p:nvPr userDrawn="1"/>
        </p:nvCxnSpPr>
        <p:spPr>
          <a:xfrm>
            <a:off x="8703909" y="2216687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29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395281" y="1375202"/>
            <a:ext cx="4796719" cy="100800"/>
            <a:chOff x="439494" y="3240138"/>
            <a:chExt cx="2994906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9494" y="3290538"/>
              <a:ext cx="294450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958968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958968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FF07C5-314A-4EA8-B78F-7A51C234D3A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1841" y="2764036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91060D-E361-43B0-BFD7-43D7CC4E5CCD}"/>
              </a:ext>
            </a:extLst>
          </p:cNvPr>
          <p:cNvCxnSpPr>
            <a:cxnSpLocks/>
          </p:cNvCxnSpPr>
          <p:nvPr userDrawn="1"/>
        </p:nvCxnSpPr>
        <p:spPr>
          <a:xfrm>
            <a:off x="0" y="3288596"/>
            <a:ext cx="72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957127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1957127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20000" y="4191893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11670" y="4028309"/>
            <a:ext cx="324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ACF15AB-FF8A-422B-840D-88503024E5D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5708709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FC2028F-7DFE-412D-97DF-707D128D95E0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5708709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4349A4F0-1181-4A58-BFD4-4783CD130356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5704578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DC1D5D83-8D32-491F-87EB-9DA9360D4F2B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5704578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120723F-A42C-4B81-97FD-6F575E5C2584}"/>
              </a:ext>
            </a:extLst>
          </p:cNvPr>
          <p:cNvSpPr>
            <a:spLocks noGrp="1"/>
          </p:cNvSpPr>
          <p:nvPr>
            <p:ph type="body" idx="43" hasCustomPrompt="1"/>
          </p:nvPr>
        </p:nvSpPr>
        <p:spPr>
          <a:xfrm>
            <a:off x="9453870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27D068F1-398F-4D11-977C-080C8151C786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9453870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B795705E-C5CB-46CC-9E41-D2269E07BC15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9452029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80211A2B-0F3C-4DBE-AE01-069AE7FC3468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9452029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E5E9742-C670-47AB-AA69-AE65D7915B06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531847" y="5364000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58712DB-5183-45D8-9ABB-6E07956580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7274194" y="5363999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417A32F4-3459-4A31-A90E-AA771FD4D49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467451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5" name="Picture Placeholder 2">
            <a:extLst>
              <a:ext uri="{FF2B5EF4-FFF2-40B4-BE49-F238E27FC236}">
                <a16:creationId xmlns:a16="http://schemas.microsoft.com/office/drawing/2014/main" id="{63549FA7-92E5-4DB1-92FA-15902DFD375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214902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0F62D330-6A30-4A65-89DA-EDFE4AAD343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469292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2" name="Picture Placeholder 2">
            <a:extLst>
              <a:ext uri="{FF2B5EF4-FFF2-40B4-BE49-F238E27FC236}">
                <a16:creationId xmlns:a16="http://schemas.microsoft.com/office/drawing/2014/main" id="{A3FC286B-05E7-4E48-A7FD-19780034911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216743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431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461974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092276"/>
            <a:ext cx="4443165" cy="10088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2811097"/>
            <a:ext cx="3149152" cy="100800"/>
            <a:chOff x="-1228304" y="3250524"/>
            <a:chExt cx="3149152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09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1820048" y="3250524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A5180A6-7D2B-4341-A749-16387D907EEF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1262770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79DFBEE7-50AA-4F4F-8B5D-AD23ECAD9919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1262769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06EAF0C-F17D-47D6-BAA1-16745F4F70D9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3193135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091E31C-C1DC-4D72-8C9E-3B6BD91E72AF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3193134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F62E753C-C8BE-457D-9B22-6A8227347A67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5123499" y="4142294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BC1E8F6C-0BDD-4AFA-9E8D-5EF61AA59F50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5123498" y="4503655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C70C9772-55FF-4449-988F-6CDDE075E730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1262770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75EE6DCE-6A55-4D95-85F7-E22E3E268256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1262769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84DC7882-7541-4AEA-95FE-DDBCF6F9CA32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3193135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5542D500-4CD6-4FDE-9133-F8020797D9B5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3193134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500C362B-BA02-4F7D-86F6-3F6F2EF20D04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5123499" y="4830433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213E497-634E-40E7-BF08-765CC21529E2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5123498" y="5191794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01C659-0131-449B-BA07-5BC568F00BF0}"/>
              </a:ext>
            </a:extLst>
          </p:cNvPr>
          <p:cNvSpPr/>
          <p:nvPr userDrawn="1"/>
        </p:nvSpPr>
        <p:spPr>
          <a:xfrm>
            <a:off x="790959" y="4258650"/>
            <a:ext cx="384048" cy="3840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9CB80EA-A8D6-4099-9412-0C14095755FF}"/>
              </a:ext>
            </a:extLst>
          </p:cNvPr>
          <p:cNvSpPr/>
          <p:nvPr userDrawn="1"/>
        </p:nvSpPr>
        <p:spPr>
          <a:xfrm>
            <a:off x="790959" y="4965077"/>
            <a:ext cx="384048" cy="384048"/>
          </a:xfrm>
          <a:prstGeom prst="ellipse">
            <a:avLst/>
          </a:prstGeom>
          <a:solidFill>
            <a:srgbClr val="225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E20CCE5-B889-49FE-8FA6-A6F0F11A5D91}"/>
              </a:ext>
            </a:extLst>
          </p:cNvPr>
          <p:cNvSpPr/>
          <p:nvPr userDrawn="1"/>
        </p:nvSpPr>
        <p:spPr>
          <a:xfrm>
            <a:off x="2725217" y="4261982"/>
            <a:ext cx="384048" cy="384048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69A77E3-4AFB-45BB-8FDC-4AD084EA9D23}"/>
              </a:ext>
            </a:extLst>
          </p:cNvPr>
          <p:cNvSpPr/>
          <p:nvPr userDrawn="1"/>
        </p:nvSpPr>
        <p:spPr>
          <a:xfrm>
            <a:off x="2725217" y="4968409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A8B986-3280-4EAC-846B-9167ECC55646}"/>
              </a:ext>
            </a:extLst>
          </p:cNvPr>
          <p:cNvSpPr/>
          <p:nvPr userDrawn="1"/>
        </p:nvSpPr>
        <p:spPr>
          <a:xfrm>
            <a:off x="4660323" y="4257848"/>
            <a:ext cx="384048" cy="384048"/>
          </a:xfrm>
          <a:prstGeom prst="ellipse">
            <a:avLst/>
          </a:prstGeom>
          <a:solidFill>
            <a:srgbClr val="B53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AE6D315-5EC0-4956-B7BF-B94D2AFE679B}"/>
              </a:ext>
            </a:extLst>
          </p:cNvPr>
          <p:cNvSpPr/>
          <p:nvPr userDrawn="1"/>
        </p:nvSpPr>
        <p:spPr>
          <a:xfrm>
            <a:off x="4660323" y="4964275"/>
            <a:ext cx="384048" cy="38404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9ED8422E-0C74-45EF-B794-252146C6639A}"/>
              </a:ext>
            </a:extLst>
          </p:cNvPr>
          <p:cNvSpPr>
            <a:spLocks noGrp="1"/>
          </p:cNvSpPr>
          <p:nvPr>
            <p:ph type="chart" sz="quarter" idx="55"/>
          </p:nvPr>
        </p:nvSpPr>
        <p:spPr>
          <a:xfrm>
            <a:off x="6924675" y="860425"/>
            <a:ext cx="4483100" cy="45735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8B7C827-F016-49F6-B775-FAC0E6420466}"/>
              </a:ext>
            </a:extLst>
          </p:cNvPr>
          <p:cNvSpPr/>
          <p:nvPr userDrawn="1"/>
        </p:nvSpPr>
        <p:spPr>
          <a:xfrm>
            <a:off x="6905624" y="905669"/>
            <a:ext cx="4483100" cy="448310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0F8D2C7-9093-4F92-B8A4-D819FEE69F1F}"/>
              </a:ext>
            </a:extLst>
          </p:cNvPr>
          <p:cNvSpPr/>
          <p:nvPr userDrawn="1"/>
        </p:nvSpPr>
        <p:spPr>
          <a:xfrm>
            <a:off x="8294757" y="2294802"/>
            <a:ext cx="1704834" cy="1704834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DE9D0C0-04C1-4621-8B2D-E65A25A8DCF3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75514" y="450000"/>
            <a:ext cx="90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490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591" y="1411243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94591" y="2564787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924675" y="2314168"/>
            <a:ext cx="5267325" cy="100800"/>
            <a:chOff x="0" y="3240138"/>
            <a:chExt cx="3434400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894591" y="3189568"/>
            <a:ext cx="4482996" cy="2432603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CF430BFB-0A7C-4FB8-B93B-8DA19F3E63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710" y="1792784"/>
            <a:ext cx="6073999" cy="37216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86978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F099F-79D2-486F-A4B2-DD4F699752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FF22294-F2E5-4C74-A30C-46BA988FD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959" y="1546091"/>
            <a:ext cx="4846923" cy="1091078"/>
          </a:xfrm>
        </p:spPr>
        <p:txBody>
          <a:bodyPr lIns="0" tIns="0" rIns="0" bIns="0" anchor="b" anchorCtr="0">
            <a:noAutofit/>
          </a:bodyPr>
          <a:lstStyle>
            <a:lvl1pPr>
              <a:defRPr sz="5500"/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FC5C0DA6-1B31-4BDF-BAEB-BF7978102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083960"/>
            <a:ext cx="4586288" cy="509472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August Bergqvist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E1647C9-9AC1-4500-A56E-94CABC656E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7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Phone: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605CECB-8164-4428-B478-98C42902F9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+7 888 999-000-11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D39B56C4-E128-4995-91CC-64C268BC76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Email: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4772DA1-74CC-430C-9A8E-5A6586692C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Bergqvist@vanarsdelltd.com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A073B5B-2BE3-49D1-A646-1492F534C9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Website: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2D10EDD-0329-4443-8665-7603E4A83B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www.vanarsdelltd.com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F591C52-0202-44BA-A6BE-E2362516B893}"/>
              </a:ext>
            </a:extLst>
          </p:cNvPr>
          <p:cNvGrpSpPr/>
          <p:nvPr userDrawn="1"/>
        </p:nvGrpSpPr>
        <p:grpSpPr>
          <a:xfrm>
            <a:off x="801543" y="2750589"/>
            <a:ext cx="4569895" cy="100800"/>
            <a:chOff x="808548" y="2750589"/>
            <a:chExt cx="4569895" cy="1008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ECBEDE0-51BB-48BD-AAAD-63B6F60C1D57}"/>
                </a:ext>
              </a:extLst>
            </p:cNvPr>
            <p:cNvSpPr/>
            <p:nvPr userDrawn="1"/>
          </p:nvSpPr>
          <p:spPr>
            <a:xfrm flipH="1">
              <a:off x="5277642" y="2750589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E1608D-F119-4C0D-8D91-7CB089C037C8}"/>
              </a:ext>
            </a:extLst>
          </p:cNvPr>
          <p:cNvGrpSpPr/>
          <p:nvPr userDrawn="1"/>
        </p:nvGrpSpPr>
        <p:grpSpPr>
          <a:xfrm>
            <a:off x="801543" y="1660573"/>
            <a:ext cx="4575417" cy="105664"/>
            <a:chOff x="808548" y="2745725"/>
            <a:chExt cx="4575417" cy="10566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BDC0121-6865-4B65-A28B-1CEDB16AAD9E}"/>
                </a:ext>
              </a:extLst>
            </p:cNvPr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86E3714-07DE-4318-B5BC-25F879B97D59}"/>
                  </a:ext>
                </a:extLst>
              </p:cNvPr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ECCE30B-E848-4C5E-83A1-A811D489E7B8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9817AEC-C67C-49A3-AC5A-669FD4D6D586}"/>
                </a:ext>
              </a:extLst>
            </p:cNvPr>
            <p:cNvSpPr/>
            <p:nvPr userDrawn="1"/>
          </p:nvSpPr>
          <p:spPr>
            <a:xfrm flipH="1">
              <a:off x="5283164" y="2745725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8394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C5B5AA-0D95-4C33-8EBC-90401B51BD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32" y="1912946"/>
            <a:ext cx="12185968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8934" y="457496"/>
            <a:ext cx="4494133" cy="804338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noProof="0"/>
              <a:t>APPENDIX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8B302A-0F76-466E-9FCE-DCEECCBCF6C9}"/>
              </a:ext>
            </a:extLst>
          </p:cNvPr>
          <p:cNvGrpSpPr/>
          <p:nvPr userDrawn="1"/>
        </p:nvGrpSpPr>
        <p:grpSpPr>
          <a:xfrm>
            <a:off x="4736152" y="1509426"/>
            <a:ext cx="2719696" cy="100800"/>
            <a:chOff x="4732222" y="1509426"/>
            <a:chExt cx="2719696" cy="1008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E4D57E-4989-4939-A31F-637543FAB606}"/>
                </a:ext>
              </a:extLst>
            </p:cNvPr>
            <p:cNvGrpSpPr/>
            <p:nvPr userDrawn="1"/>
          </p:nvGrpSpPr>
          <p:grpSpPr>
            <a:xfrm flipH="1">
              <a:off x="4732222" y="1509426"/>
              <a:ext cx="2669296" cy="100800"/>
              <a:chOff x="1693969" y="3240138"/>
              <a:chExt cx="1740431" cy="100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70B72A7-B625-48B8-88E6-BCE2A4DD531E}"/>
                  </a:ext>
                </a:extLst>
              </p:cNvPr>
              <p:cNvCxnSpPr/>
              <p:nvPr userDrawn="1"/>
            </p:nvCxnSpPr>
            <p:spPr>
              <a:xfrm>
                <a:off x="1693969" y="3290538"/>
                <a:ext cx="169003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1ED729F-F8A5-4244-9776-4935C260F11F}"/>
                  </a:ext>
                </a:extLst>
              </p:cNvPr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27C0C4F-6341-4BE0-931E-AAA6EA2AF137}"/>
                </a:ext>
              </a:extLst>
            </p:cNvPr>
            <p:cNvSpPr/>
            <p:nvPr userDrawn="1"/>
          </p:nvSpPr>
          <p:spPr>
            <a:xfrm flipH="1">
              <a:off x="7351117" y="1509426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6448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TESTIMONIALS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7773282" y="1375202"/>
            <a:ext cx="4418718" cy="100800"/>
            <a:chOff x="675503" y="3240138"/>
            <a:chExt cx="2758897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5503" y="3290538"/>
              <a:ext cx="270849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A98AB01-9578-4430-96AD-F434AF0CDA20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22459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F9D60F2-A1FB-4A95-997B-A4F1723AC1EC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22459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76A56D2A-42F0-40C5-96D7-B1AC33152A8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2447783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F6D1C91-9136-4678-A712-92BE9B3902C4}"/>
              </a:ext>
            </a:extLst>
          </p:cNvPr>
          <p:cNvCxnSpPr>
            <a:cxnSpLocks/>
          </p:cNvCxnSpPr>
          <p:nvPr userDrawn="1"/>
        </p:nvCxnSpPr>
        <p:spPr>
          <a:xfrm flipV="1">
            <a:off x="3000995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92A7B-1C40-4AEB-92C3-C35F8C01F1F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03253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2E312F1-B417-47B6-97E4-7CCA31034F82}"/>
              </a:ext>
            </a:extLst>
          </p:cNvPr>
          <p:cNvSpPr/>
          <p:nvPr userDrawn="1"/>
        </p:nvSpPr>
        <p:spPr>
          <a:xfrm>
            <a:off x="2950595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13DB5D84-04D8-4536-A06B-AED76E7C51D7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4586638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3AB0AC7E-7919-422E-95A1-82E8B125756D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4586638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60" name="Picture Placeholder 2">
            <a:extLst>
              <a:ext uri="{FF2B5EF4-FFF2-40B4-BE49-F238E27FC236}">
                <a16:creationId xmlns:a16="http://schemas.microsoft.com/office/drawing/2014/main" id="{B44FD76B-D1AE-458B-AF32-E4AA246B088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211962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7D22CD4-7F86-495D-B381-7D706058B916}"/>
              </a:ext>
            </a:extLst>
          </p:cNvPr>
          <p:cNvCxnSpPr>
            <a:cxnSpLocks/>
          </p:cNvCxnSpPr>
          <p:nvPr userDrawn="1"/>
        </p:nvCxnSpPr>
        <p:spPr>
          <a:xfrm flipV="1">
            <a:off x="6765174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1BA0EB90-BA97-4A18-AD3D-1E839B636DEB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6743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D057A87-963C-4F8A-BD4C-959BF8AF699B}"/>
              </a:ext>
            </a:extLst>
          </p:cNvPr>
          <p:cNvSpPr/>
          <p:nvPr userDrawn="1"/>
        </p:nvSpPr>
        <p:spPr>
          <a:xfrm>
            <a:off x="6714774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B6BAFE05-9EC0-4C3C-AB0F-89A83361452F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8350818" y="4992196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290BF8E2-78CA-4427-9231-3C5EDC272DEE}"/>
              </a:ext>
            </a:extLst>
          </p:cNvPr>
          <p:cNvSpPr>
            <a:spLocks noGrp="1"/>
          </p:cNvSpPr>
          <p:nvPr>
            <p:ph type="body" idx="55" hasCustomPrompt="1"/>
          </p:nvPr>
        </p:nvSpPr>
        <p:spPr>
          <a:xfrm>
            <a:off x="8350818" y="4187128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</a:p>
        </p:txBody>
      </p:sp>
      <p:sp>
        <p:nvSpPr>
          <p:cNvPr id="66" name="Picture Placeholder 2">
            <a:extLst>
              <a:ext uri="{FF2B5EF4-FFF2-40B4-BE49-F238E27FC236}">
                <a16:creationId xmlns:a16="http://schemas.microsoft.com/office/drawing/2014/main" id="{ACA8732F-AB9E-4253-BB5A-5ADD5BA9B15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976142" y="4430694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B9A566A-8C97-4AE6-B9EF-701587499889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29354" y="3980054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45B69021-5E85-4B37-B529-366AC57512FD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33161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0 w 3044952"/>
              <a:gd name="connsiteY0" fmla="*/ 368815 h 2212848"/>
              <a:gd name="connsiteX1" fmla="*/ 254515 w 3044952"/>
              <a:gd name="connsiteY1" fmla="*/ 0 h 2212848"/>
              <a:gd name="connsiteX2" fmla="*/ 2842392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368836 w 3044973"/>
              <a:gd name="connsiteY6" fmla="*/ 2212848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676158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  <a:gd name="connsiteX0" fmla="*/ 21 w 3044973"/>
              <a:gd name="connsiteY0" fmla="*/ 368815 h 2212848"/>
              <a:gd name="connsiteX1" fmla="*/ 197386 w 3044973"/>
              <a:gd name="connsiteY1" fmla="*/ 0 h 2212848"/>
              <a:gd name="connsiteX2" fmla="*/ 2842413 w 3044973"/>
              <a:gd name="connsiteY2" fmla="*/ 0 h 2212848"/>
              <a:gd name="connsiteX3" fmla="*/ 3044973 w 3044973"/>
              <a:gd name="connsiteY3" fmla="*/ 368815 h 2212848"/>
              <a:gd name="connsiteX4" fmla="*/ 3044973 w 3044973"/>
              <a:gd name="connsiteY4" fmla="*/ 1844033 h 2212848"/>
              <a:gd name="connsiteX5" fmla="*/ 2842413 w 3044973"/>
              <a:gd name="connsiteY5" fmla="*/ 2212848 h 2212848"/>
              <a:gd name="connsiteX6" fmla="*/ 233754 w 3044973"/>
              <a:gd name="connsiteY6" fmla="*/ 2207652 h 2212848"/>
              <a:gd name="connsiteX7" fmla="*/ 21 w 3044973"/>
              <a:gd name="connsiteY7" fmla="*/ 1844033 h 2212848"/>
              <a:gd name="connsiteX8" fmla="*/ 21 w 3044973"/>
              <a:gd name="connsiteY8" fmla="*/ 368815 h 221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407CD49-808A-445A-96C0-E3083C9FB390}"/>
              </a:ext>
            </a:extLst>
          </p:cNvPr>
          <p:cNvSpPr/>
          <p:nvPr userDrawn="1"/>
        </p:nvSpPr>
        <p:spPr>
          <a:xfrm>
            <a:off x="10478954" y="3925610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4131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1B35C-893A-4033-ADC0-2192AFA292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6" y="1980591"/>
            <a:ext cx="4187903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CASE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6770" y="3610893"/>
            <a:ext cx="4168311" cy="18975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FC6D7-3241-401C-A16A-4A7CC2653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D6DC-ABA5-4D00-9CD3-92FFDD1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59C86-0106-40E0-AA18-795EC578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14F7B3-A6CF-491C-9855-75B5784CC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317392-EF87-4050-8BBE-32F74B0CF15A}"/>
              </a:ext>
            </a:extLst>
          </p:cNvPr>
          <p:cNvGrpSpPr/>
          <p:nvPr userDrawn="1"/>
        </p:nvGrpSpPr>
        <p:grpSpPr>
          <a:xfrm>
            <a:off x="0" y="3319328"/>
            <a:ext cx="3866400" cy="100800"/>
            <a:chOff x="-1228304" y="3240138"/>
            <a:chExt cx="3866400" cy="1008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85A4134-866D-4143-AC1E-8A2FFDB498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228304" y="3290538"/>
              <a:ext cx="381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BC5D9C-B8FB-455B-9398-36DB21F2765E}"/>
                </a:ext>
              </a:extLst>
            </p:cNvPr>
            <p:cNvSpPr/>
            <p:nvPr userDrawn="1"/>
          </p:nvSpPr>
          <p:spPr>
            <a:xfrm>
              <a:off x="2537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2225750-E4CE-4A81-A0C3-4023030D637E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19C324-07DF-49DB-A08C-0E6155CE3041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5A34025-44F2-4A09-8629-F1794E9D35A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5854A2-EAE9-4B2A-84CF-5A4BD753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2DA762C-1D45-43AA-9DB3-3D8DBE3EACF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267325" y="1126345"/>
            <a:ext cx="6086475" cy="266246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4C3C1BF4-C955-4D71-87E4-BE0F7B61957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5269967" y="3909256"/>
            <a:ext cx="6086475" cy="1822399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5956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E3FDB8-6D5C-48FE-99EA-7EC60F4D81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75F3-A041-479A-8038-652B7D9C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EDD04-BE4E-4B91-B13E-0C4FB3E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DF5D8-12DC-494E-B0F1-2E9C86A1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F87C9E-53A2-4DE1-89DC-3907BE2E3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294387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453F8F-AA02-4E0D-93BF-8CF4F1490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2212679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541F291-2E4B-474E-9ED0-55C97A2A06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E4D57E-4989-4939-A31F-637543FAB606}"/>
              </a:ext>
            </a:extLst>
          </p:cNvPr>
          <p:cNvGrpSpPr/>
          <p:nvPr userDrawn="1"/>
        </p:nvGrpSpPr>
        <p:grpSpPr>
          <a:xfrm flipH="1">
            <a:off x="6096000" y="1970230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0B72A7-B625-48B8-88E6-BCE2A4DD53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ED729F-F8A5-4244-9776-4935C260F11F}"/>
                </a:ext>
              </a:extLst>
            </p:cNvPr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50998C-CF95-4C6F-8962-8EB2DB30177D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86A2ACD-8CF5-48A3-A678-E213A809B332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0811BB-0E37-4D70-84A5-97B3FBEDCBE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03B3046-0457-4D23-8E0C-64E3FCD620BB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BD2EF23-562D-4049-92E3-48371C9E83A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6B07E0-C579-4C5F-9AD4-6AF791562924}"/>
              </a:ext>
            </a:extLst>
          </p:cNvPr>
          <p:cNvSpPr/>
          <p:nvPr userDrawn="1"/>
        </p:nvSpPr>
        <p:spPr>
          <a:xfrm>
            <a:off x="963549" y="1819285"/>
            <a:ext cx="4306824" cy="3648456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95" b="-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D5639F99-011E-49CF-8ABD-A4DB4439FB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15505" y="1976894"/>
            <a:ext cx="1819656" cy="3108960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028483B2-B562-448D-AEE1-556BC9366BBA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102188" y="3517926"/>
            <a:ext cx="2057400" cy="181965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95763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42737603-04DB-411C-B2D9-BDFF9AEE89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05A03A4-E79C-49C5-A546-FF8E2D4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EA27EF7-FC6B-496C-B737-B9219950367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2023761"/>
            <a:ext cx="2469965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6C0E2C30-6E91-49DE-B7A1-6E32A19EC81D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70BE5E73-C067-492F-BE30-5E3DADAD40E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75852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36A9B448-4FDC-41F7-941E-5BF5A129057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499831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0B3A413-8776-4B3B-931F-C132DAB3A42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AD0CCD5-B712-4DB2-BFE3-4D3461B29F6D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28" name="Picture Placeholder 12">
            <a:extLst>
              <a:ext uri="{FF2B5EF4-FFF2-40B4-BE49-F238E27FC236}">
                <a16:creationId xmlns:a16="http://schemas.microsoft.com/office/drawing/2014/main" id="{64125935-B0D3-4ABD-9BBA-A60E46D2C55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46407" y="3731781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47D3BA4D-FA26-44C8-B927-E42CC8E67B79}"/>
              </a:ext>
            </a:extLst>
          </p:cNvPr>
          <p:cNvSpPr>
            <a:spLocks noGrp="1"/>
          </p:cNvSpPr>
          <p:nvPr>
            <p:ph type="body" sz="half" idx="45"/>
          </p:nvPr>
        </p:nvSpPr>
        <p:spPr>
          <a:xfrm>
            <a:off x="7900319" y="3054194"/>
            <a:ext cx="2197045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D2A84D7-2523-470B-A3C0-0140355D4F68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5D1A91B-BB99-4DC7-B8F5-55514B49A9D1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900319" y="4671712"/>
            <a:ext cx="2223939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FAB2C75-BBBF-4A4D-A633-7CEFFABAFE32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40427" y="4830765"/>
            <a:ext cx="2048256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83CD3289-0FBC-4854-8EB2-ADD41F89C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2F18CD59-6602-4DEC-9B12-412E6BAF928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1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88B09568-0B94-4B51-BE65-A72C65C3D7D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1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315834F5-9ACD-4898-B96E-8C732881FF01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7E5CF6DE-4761-4BA5-A429-30AC8BBAD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780001"/>
            <a:ext cx="10512424" cy="606677"/>
          </a:xfrm>
        </p:spPr>
        <p:txBody>
          <a:bodyPr lIns="0" tIns="0" rIns="0" bIns="0" anchor="t" anchorCtr="0">
            <a:normAutofit/>
          </a:bodyPr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8A4896B5-1C5E-47F0-8F0C-4EF97E356C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0319" y="3779907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87F4783-C8BA-411C-A188-4A4DAED10C02}"/>
              </a:ext>
            </a:extLst>
          </p:cNvPr>
          <p:cNvGrpSpPr/>
          <p:nvPr userDrawn="1"/>
        </p:nvGrpSpPr>
        <p:grpSpPr>
          <a:xfrm flipH="1">
            <a:off x="4416000" y="1375202"/>
            <a:ext cx="7776000" cy="100800"/>
            <a:chOff x="-322289" y="3240138"/>
            <a:chExt cx="5070122" cy="10080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59A2713-966D-4694-A067-D6BE1B2986D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289" y="3290538"/>
              <a:ext cx="507012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CA15F19-C2FE-4F13-9359-69E884CA83B9}"/>
                </a:ext>
              </a:extLst>
            </p:cNvPr>
            <p:cNvSpPr/>
            <p:nvPr userDrawn="1"/>
          </p:nvSpPr>
          <p:spPr>
            <a:xfrm>
              <a:off x="4682109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35776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8196A9-689D-4410-BFC0-7ACB19755A0C}"/>
              </a:ext>
            </a:extLst>
          </p:cNvPr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7A3CB-B083-4E49-9123-A5E4755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4102C-4609-416C-A808-0FFE005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BCC5D-6F2C-472F-BD4C-4096793D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854BB-FA44-4CAB-85DF-F5C412560348}"/>
              </a:ext>
            </a:extLst>
          </p:cNvPr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FFF1-5465-4317-B9DB-C23A5B1D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B4374-8F24-43DE-860D-E5C6EA850AB4}"/>
              </a:ext>
            </a:extLst>
          </p:cNvPr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85C7755-9394-4129-AB48-1AC32DA80C75}"/>
                </a:ext>
              </a:extLst>
            </p:cNvPr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C71ABE-575A-48CF-82B1-EDE8535F3993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1EA63-78B2-4715-B4DC-63D98AC7F354}"/>
                </a:ext>
              </a:extLst>
            </p:cNvPr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B74A1-0BEA-4AD8-8138-0641A45D8B40}"/>
              </a:ext>
            </a:extLst>
          </p:cNvPr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3D0026E-5270-4C52-A1AF-5631E8192DCD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085D92-5F70-4097-A2FF-C15B13788D0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68EB6C-48D0-4EBF-8541-926D16790F52}"/>
                </a:ext>
              </a:extLst>
            </p:cNvPr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4189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015858-8549-49EA-BB83-070E0D9D4890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534F-03A6-408A-9BF1-303D0A4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E181-0C50-4F43-A5A7-6FDD1500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749CC-EB55-4FEF-AA4C-9A9C6E2A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E26A6-6962-4A35-AA86-805537D45296}"/>
              </a:ext>
            </a:extLst>
          </p:cNvPr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1504C4-12AC-4251-8E47-0089784BDB9B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2040D0-01C2-4643-8F84-3B8F334E545C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D601E9-2BFC-460B-A2A8-69A787A4988E}"/>
                </a:ext>
              </a:extLst>
            </p:cNvPr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49A8A6-FEDB-4D20-B581-A84DB8EFE977}"/>
              </a:ext>
            </a:extLst>
          </p:cNvPr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65998-5EC3-446A-8307-1CF81A348CE3}"/>
                </a:ext>
              </a:extLst>
            </p:cNvPr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C5D776-F60A-4A0C-AA7C-EFACDA2CEA88}"/>
                </a:ext>
              </a:extLst>
            </p:cNvPr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AFE309-55C5-409C-92ED-748307C74318}"/>
                </a:ext>
              </a:extLst>
            </p:cNvPr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>
            <a:extLst>
              <a:ext uri="{FF2B5EF4-FFF2-40B4-BE49-F238E27FC236}">
                <a16:creationId xmlns:a16="http://schemas.microsoft.com/office/drawing/2014/main" id="{5B77B20B-76F5-4912-803D-5709F730D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1958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EA943F6-C418-4339-8C7E-A12127BDE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777"/>
            <a:ext cx="10515600" cy="453429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4468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6FE9A2-5CE4-4652-97CE-3FF947D548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6D4E1-CC57-4556-9CB7-31B375477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AE7A31C-D605-4363-B037-1938B9304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4915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B5E40D-C1A5-4C5A-BBA0-C3E41F028D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5C650EE-495E-44EB-870B-AC85B18EB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56955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7DCC2A5-8A6A-431F-BD6C-93E32539A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03414"/>
            <a:ext cx="5157787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FE620E9-8AD3-4771-8897-E65B461E2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56955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5F265B-9F81-4A64-A8D4-7D0A31CEA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03414"/>
            <a:ext cx="5183188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0803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AE79E65-3D1E-4444-9BD4-8578BF0C6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2000">
                <a:solidFill>
                  <a:schemeClr val="bg2"/>
                </a:solidFill>
              </a:defRPr>
            </a:lvl2pPr>
            <a:lvl3pPr>
              <a:defRPr sz="18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9995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6E3F0B-343E-4C97-A8D6-C47FCC915F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02905C-2C7D-4445-B47F-3EBBA446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C8A51-D50F-4F98-9402-8FF90BD2D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1D23A006-AC57-4A0B-BC20-6D226A80C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85305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E102DC0-E499-4C34-9CD9-CDABF71081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0819" y="2355057"/>
            <a:ext cx="9250363" cy="2147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39916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05564D-C546-470F-B93C-274AA86CE0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15E379-3C1C-4942-917E-02E25E8C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545300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E60A5F-CE74-4F00-A5C2-F9742DDFFF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047C4-77C4-4E19-8DD7-2ED3165B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0B5CF-1C4F-4BA2-8E78-5F48C92A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C6A0A-8A9D-47A1-97DA-BB494915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3171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058B-89E0-4460-AB21-21747CB3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1C5EB-04D6-4050-930C-5F6907528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2220F-109C-4A57-81E9-C6279EDA1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16836" y="5878720"/>
            <a:ext cx="1336964" cy="298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5404F-F26F-42E5-BA15-C0373FC1CF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9960" y="5878720"/>
            <a:ext cx="2915733" cy="29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25174-FA04-488F-9F0C-3CD1D1483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643" y="5879656"/>
            <a:ext cx="354492" cy="297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fld id="{8D581BC7-E183-40DB-AC97-C19EA4EB889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FEF1588-F385-48F3-800A-554A9423E77A}"/>
              </a:ext>
            </a:extLst>
          </p:cNvPr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B0943-F568-4674-8FA4-B435B1E466AF}"/>
              </a:ext>
            </a:extLst>
          </p:cNvPr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2DE7FD5-7941-43A1-8663-42AE40546A4F}"/>
              </a:ext>
            </a:extLst>
          </p:cNvPr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791EE5-EF06-4BF8-84C6-EC24114E73F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86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90" r:id="rId33"/>
    <p:sldLayoutId id="2147483691" r:id="rId34"/>
    <p:sldLayoutId id="2147483688" r:id="rId35"/>
    <p:sldLayoutId id="2147483692" r:id="rId36"/>
    <p:sldLayoutId id="2147483689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7174" userDrawn="1">
          <p15:clr>
            <a:srgbClr val="F26B43"/>
          </p15:clr>
        </p15:guide>
        <p15:guide id="3" pos="506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3318" userDrawn="1">
          <p15:clr>
            <a:srgbClr val="F26B43"/>
          </p15:clr>
        </p15:guide>
        <p15:guide id="8" pos="4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johnmcclane?utm_source=unsplash&amp;utm_medium=referral&amp;utm_content=creditCopyText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g"/><Relationship Id="rId4" Type="http://schemas.openxmlformats.org/officeDocument/2006/relationships/hyperlink" Target="https://unsplash.com/s/photos/smoking-kills?utm_source=unsplash&amp;utm_medium=referral&amp;utm_content=creditCopyTex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unsplash.com/s/photos/filming?utm_source=unsplash&amp;utm_medium=referral&amp;utm_content=creditCopyText" TargetMode="External"/><Relationship Id="rId4" Type="http://schemas.openxmlformats.org/officeDocument/2006/relationships/hyperlink" Target="https://unsplash.com/@jesuslovesaustin?utm_source=unsplash&amp;utm_medium=referral&amp;utm_content=creditCopyTex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unsplash.com/s/photos/storyboard?utm_source=unsplash&amp;utm_medium=referral&amp;utm_content=creditCopyText" TargetMode="External"/><Relationship Id="rId4" Type="http://schemas.openxmlformats.org/officeDocument/2006/relationships/hyperlink" Target="https://unsplash.com/@mattpopovich?utm_source=unsplash&amp;utm_medium=referral&amp;utm_content=creditCopyText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F6FF42-70E3-4A7F-B5D8-2928FCB71A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Creating a Public Service Announcement</a:t>
            </a:r>
            <a:endParaRPr lang="ru-RU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008651C-9BDF-493A-960F-5ECEDB8C1D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908" b="908"/>
          <a:stretch/>
        </p:blipFill>
        <p:spPr>
          <a:xfrm>
            <a:off x="5502148" y="838200"/>
            <a:ext cx="1187704" cy="1058174"/>
          </a:xfrm>
        </p:spPr>
      </p:pic>
    </p:spTree>
    <p:extLst>
      <p:ext uri="{BB962C8B-B14F-4D97-AF65-F5344CB8AC3E}">
        <p14:creationId xmlns:p14="http://schemas.microsoft.com/office/powerpoint/2010/main" val="210404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bstract background&#10;">
            <a:extLst>
              <a:ext uri="{FF2B5EF4-FFF2-40B4-BE49-F238E27FC236}">
                <a16:creationId xmlns:a16="http://schemas.microsoft.com/office/drawing/2014/main" id="{403E5740-1FF0-42AF-A459-70BE0BD24FD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4B7241-C2B7-4F61-A69C-236E16A5F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PSA?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FD3B61-D7B5-4C7A-80FB-02A3436F88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Public Service Announcement</a:t>
            </a:r>
            <a:endParaRPr lang="ru-RU" dirty="0"/>
          </a:p>
        </p:txBody>
      </p:sp>
      <p:pic>
        <p:nvPicPr>
          <p:cNvPr id="8" name="Picture Placeholder 9">
            <a:extLst>
              <a:ext uri="{FF2B5EF4-FFF2-40B4-BE49-F238E27FC236}">
                <a16:creationId xmlns:a16="http://schemas.microsoft.com/office/drawing/2014/main" id="{FDA67015-89A3-4D01-9193-D99104B565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14546" y="2793873"/>
            <a:ext cx="1270254" cy="127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31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CB42B89C-8D04-47C2-9942-FD44452D41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/>
        </p:blipFill>
        <p:spPr>
          <a:xfrm>
            <a:off x="1097026" y="859665"/>
            <a:ext cx="548640" cy="54864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4B26A0-76B0-4D92-8A3B-F4FB7FCBB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0184F8-7D3E-4F39-85DA-53F65AF61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community message that promotes the community interest in a specific cause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BC30F8-1890-4494-869A-DCD11E9F5FF4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5720" y="3869348"/>
            <a:ext cx="4215201" cy="171865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PSA is commonly shown on television or before movies or as a radio spot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PSAs often advertise the benefit the group provides to the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PSAs sometimes use donated time from the station airing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E91C663-2D66-4255-91B4-906F720E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0B83D80-B29B-48B9-9B34-76AD9399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Docu</a:t>
            </a:r>
            <a:r>
              <a:rPr lang="en-US" dirty="0"/>
              <a:t>-Drama Lesson Plan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EC88EDC-DE1B-4E22-AB2A-B461D5C81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Definition of PSA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AA87CE-327A-47EB-A0FC-2F068941346E}"/>
              </a:ext>
            </a:extLst>
          </p:cNvPr>
          <p:cNvSpPr txBox="1"/>
          <p:nvPr/>
        </p:nvSpPr>
        <p:spPr>
          <a:xfrm>
            <a:off x="6002841" y="5086088"/>
            <a:ext cx="44856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Photo by </a:t>
            </a:r>
            <a:r>
              <a:rPr lang="en-US" sz="1100" dirty="0">
                <a:hlinkClick r:id="rId3"/>
              </a:rPr>
              <a:t>Andres </a:t>
            </a:r>
            <a:r>
              <a:rPr lang="en-US" sz="1100" dirty="0" err="1">
                <a:hlinkClick r:id="rId3"/>
              </a:rPr>
              <a:t>Siimon</a:t>
            </a:r>
            <a:r>
              <a:rPr lang="en-US" sz="1100" dirty="0"/>
              <a:t> on </a:t>
            </a:r>
            <a:r>
              <a:rPr lang="en-US" sz="1100" dirty="0" err="1">
                <a:hlinkClick r:id="rId4"/>
              </a:rPr>
              <a:t>Unsplash</a:t>
            </a:r>
            <a:r>
              <a:rPr lang="en-US" sz="1100" dirty="0"/>
              <a:t> </a:t>
            </a:r>
          </a:p>
        </p:txBody>
      </p:sp>
      <p:pic>
        <p:nvPicPr>
          <p:cNvPr id="14" name="Picture Placeholder 13" descr="A picture containing indoor, close&#10;&#10;Description automatically generated">
            <a:extLst>
              <a:ext uri="{FF2B5EF4-FFF2-40B4-BE49-F238E27FC236}">
                <a16:creationId xmlns:a16="http://schemas.microsoft.com/office/drawing/2014/main" id="{CA10A8BD-2C78-43A0-9148-C031F90EA9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t="18098" b="180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05111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3330B498-1497-4DA8-99F4-8F8159B24F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/>
          <a:stretch/>
        </p:blipFill>
        <p:spPr>
          <a:xfrm>
            <a:off x="502551" y="1934942"/>
            <a:ext cx="5339449" cy="3559632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F93F71D-1663-42FA-A91E-FA23F03F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PSA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CA978-7F10-45ED-A5E7-73BCC796D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PSA takes research, drafting, and production to make it on the big screen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19D996-1EAD-4EC5-92CC-5A60F9A9E91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The first step is researching, which gives you background on the subject and helps you determine who your target audience will be.</a:t>
            </a:r>
          </a:p>
          <a:p>
            <a:r>
              <a:rPr lang="en-US" dirty="0"/>
              <a:t>With research complete, drafting out your idea is next.  This involves writing a script and creating a storyboard, which is a sketch of what you want the PSA to look like scene by scene.</a:t>
            </a:r>
          </a:p>
          <a:p>
            <a:r>
              <a:rPr lang="en-US" dirty="0"/>
              <a:t>After drafting, the actual production of the PSA begins.  This includes finding actors and filming the PSA.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C7D40-6709-40D4-B0FB-9D6311AF4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1DB817-586B-493A-922D-54010C888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Docu</a:t>
            </a:r>
            <a:r>
              <a:rPr lang="en-US" dirty="0"/>
              <a:t>-Drama Lesson Plan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6AB769-C08B-4A71-BEE7-D771D274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Building a PSA</a:t>
            </a:r>
          </a:p>
        </p:txBody>
      </p:sp>
      <p:pic>
        <p:nvPicPr>
          <p:cNvPr id="13" name="Picture Placeholder 9">
            <a:extLst>
              <a:ext uri="{FF2B5EF4-FFF2-40B4-BE49-F238E27FC236}">
                <a16:creationId xmlns:a16="http://schemas.microsoft.com/office/drawing/2014/main" id="{BBD0A743-4FFF-41C5-9A82-A6936BA795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97026" y="859665"/>
            <a:ext cx="548640" cy="5486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A820F4D-B2DB-41E4-AA5E-BC795EDB0D3A}"/>
              </a:ext>
            </a:extLst>
          </p:cNvPr>
          <p:cNvSpPr txBox="1"/>
          <p:nvPr/>
        </p:nvSpPr>
        <p:spPr>
          <a:xfrm>
            <a:off x="411480" y="5530601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Photo by </a:t>
            </a:r>
            <a:r>
              <a:rPr lang="en-US" sz="1200" dirty="0">
                <a:hlinkClick r:id="rId4"/>
              </a:rPr>
              <a:t>Jesus Loves Austin</a:t>
            </a:r>
            <a:r>
              <a:rPr lang="en-US" sz="1200" dirty="0"/>
              <a:t> on </a:t>
            </a:r>
            <a:r>
              <a:rPr lang="en-US" sz="1200" dirty="0" err="1">
                <a:hlinkClick r:id="rId5"/>
              </a:rPr>
              <a:t>Unsplash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4296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6C22-D0C4-4D8E-86F7-1A902F1C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Storyboarding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BE5B37-5B62-411B-BD45-E04DD958A3F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A storyboard is a visual representation of what you want to happen in each scene in the PSA</a:t>
            </a:r>
          </a:p>
          <a:p>
            <a:r>
              <a:rPr lang="en-US" dirty="0"/>
              <a:t>A PSA is usually hand drawn in panels that includes the action and scripting of the scene</a:t>
            </a:r>
          </a:p>
          <a:p>
            <a:r>
              <a:rPr lang="en-US" dirty="0"/>
              <a:t>Storyboards are rough drafts, not usually full of detail</a:t>
            </a:r>
          </a:p>
          <a:p>
            <a:endParaRPr lang="en-US" dirty="0"/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A9DAA9F-5926-4BC1-8F7B-06E0B1C2F01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/>
          <a:stretch/>
        </p:blipFill>
        <p:spPr>
          <a:xfrm>
            <a:off x="6366786" y="1338443"/>
            <a:ext cx="5245444" cy="3370507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5328BF-D489-4F39-BA27-5AD38E911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7B5262-30A5-4063-A21E-56FCACC40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Docu</a:t>
            </a:r>
            <a:r>
              <a:rPr lang="en-US" dirty="0"/>
              <a:t>-Drama Lesson Plan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F813B4-2C3F-45B0-A38D-A3FE79E6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Storyboarding Process</a:t>
            </a:r>
          </a:p>
        </p:txBody>
      </p:sp>
      <p:pic>
        <p:nvPicPr>
          <p:cNvPr id="11" name="Picture Placeholder 9">
            <a:extLst>
              <a:ext uri="{FF2B5EF4-FFF2-40B4-BE49-F238E27FC236}">
                <a16:creationId xmlns:a16="http://schemas.microsoft.com/office/drawing/2014/main" id="{864CABA4-073F-4725-931F-9E7884DA3B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97026" y="859665"/>
            <a:ext cx="548640" cy="5486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87D533-BCF5-4055-BDEE-6971258F3C43}"/>
              </a:ext>
            </a:extLst>
          </p:cNvPr>
          <p:cNvSpPr txBox="1"/>
          <p:nvPr/>
        </p:nvSpPr>
        <p:spPr>
          <a:xfrm>
            <a:off x="6273800" y="4708950"/>
            <a:ext cx="610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Photo by </a:t>
            </a:r>
            <a:r>
              <a:rPr lang="en-US" sz="1200" dirty="0">
                <a:hlinkClick r:id="rId4"/>
              </a:rPr>
              <a:t>Matt Popovich</a:t>
            </a:r>
            <a:r>
              <a:rPr lang="en-US" sz="1200" dirty="0"/>
              <a:t> on </a:t>
            </a:r>
            <a:r>
              <a:rPr lang="en-US" sz="1200" dirty="0" err="1">
                <a:hlinkClick r:id="rId5"/>
              </a:rPr>
              <a:t>Unsplash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9445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66">
            <a:extLst>
              <a:ext uri="{FF2B5EF4-FFF2-40B4-BE49-F238E27FC236}">
                <a16:creationId xmlns:a16="http://schemas.microsoft.com/office/drawing/2014/main" id="{E72CC338-4598-4AF3-B140-D7F632D2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</a:t>
            </a:r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1411656D-4971-4CC0-9065-8DA32BB87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a PSA storyboard the promotes safe driving for teenagers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7FAD12-8FEF-41B8-B478-8793FF9B485B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en-US" dirty="0"/>
              <a:t>Topic</a:t>
            </a:r>
          </a:p>
        </p:txBody>
      </p:sp>
      <p:pic>
        <p:nvPicPr>
          <p:cNvPr id="7" name="Picture Placeholder 6" descr="Subtitles outline">
            <a:extLst>
              <a:ext uri="{FF2B5EF4-FFF2-40B4-BE49-F238E27FC236}">
                <a16:creationId xmlns:a16="http://schemas.microsoft.com/office/drawing/2014/main" id="{610C6214-BE35-4ED8-9EE7-7252A603958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89" r="1389"/>
          <a:stretch/>
        </p:blipFill>
        <p:spPr>
          <a:xfrm>
            <a:off x="2090460" y="3273552"/>
            <a:ext cx="640080" cy="658368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8E5EEAD-1427-4576-B8F8-C485CAE758A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Set a topic, such as not drinking and driving or not being a distracted driver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214C1BB-D845-4DB6-B4FC-B7AD5F5E0C3D}"/>
              </a:ext>
            </a:extLst>
          </p:cNvPr>
          <p:cNvSpPr>
            <a:spLocks noGrp="1"/>
          </p:cNvSpPr>
          <p:nvPr>
            <p:ph type="body" idx="22"/>
          </p:nvPr>
        </p:nvSpPr>
        <p:spPr/>
        <p:txBody>
          <a:bodyPr/>
          <a:lstStyle/>
          <a:p>
            <a:r>
              <a:rPr lang="en-US" dirty="0"/>
              <a:t>Target Audience</a:t>
            </a:r>
          </a:p>
        </p:txBody>
      </p:sp>
      <p:pic>
        <p:nvPicPr>
          <p:cNvPr id="12" name="Picture Placeholder 11" descr="Target Audience outline">
            <a:extLst>
              <a:ext uri="{FF2B5EF4-FFF2-40B4-BE49-F238E27FC236}">
                <a16:creationId xmlns:a16="http://schemas.microsoft.com/office/drawing/2014/main" id="{92015B7B-96EB-42A1-A654-5DE5377A52C7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89" r="1389"/>
          <a:stretch/>
        </p:blipFill>
        <p:spPr>
          <a:xfrm>
            <a:off x="7719417" y="3273552"/>
            <a:ext cx="640080" cy="658368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9B92F0C-3A1D-438E-B581-C1A63389DAF6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Determine who your target audience is and make sure it is age and subject appropriate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57CA9C-196E-494C-85C7-9B4861053912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en-US" dirty="0"/>
              <a:t>Sketch</a:t>
            </a:r>
          </a:p>
        </p:txBody>
      </p:sp>
      <p:pic>
        <p:nvPicPr>
          <p:cNvPr id="18" name="Picture Placeholder 17" descr="Scribble outline">
            <a:extLst>
              <a:ext uri="{FF2B5EF4-FFF2-40B4-BE49-F238E27FC236}">
                <a16:creationId xmlns:a16="http://schemas.microsoft.com/office/drawing/2014/main" id="{2714DCC9-F1D9-4D7B-9452-B6DF9693F66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89" r="1389"/>
          <a:stretch/>
        </p:blipFill>
        <p:spPr>
          <a:xfrm>
            <a:off x="2090460" y="4409320"/>
            <a:ext cx="640080" cy="658368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2783CF-764B-4358-9D88-FAC1CFEBE203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Draw out the scenes in the provided panels.  Remember this is just a sketch – stick figures are fine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D9ADD0F-E05E-4B0E-9D9D-545FD755D7AE}"/>
              </a:ext>
            </a:extLst>
          </p:cNvPr>
          <p:cNvSpPr>
            <a:spLocks noGrp="1"/>
          </p:cNvSpPr>
          <p:nvPr>
            <p:ph type="body" idx="25"/>
          </p:nvPr>
        </p:nvSpPr>
        <p:spPr/>
        <p:txBody>
          <a:bodyPr/>
          <a:lstStyle/>
          <a:p>
            <a:r>
              <a:rPr lang="en-US" dirty="0"/>
              <a:t>Submit</a:t>
            </a:r>
          </a:p>
        </p:txBody>
      </p:sp>
      <p:pic>
        <p:nvPicPr>
          <p:cNvPr id="21" name="Picture Placeholder 20" descr="Inbox Check outline">
            <a:extLst>
              <a:ext uri="{FF2B5EF4-FFF2-40B4-BE49-F238E27FC236}">
                <a16:creationId xmlns:a16="http://schemas.microsoft.com/office/drawing/2014/main" id="{E6E2A99D-9A76-4170-84C5-E8E895DEA55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389" r="1389"/>
          <a:stretch/>
        </p:blipFill>
        <p:spPr>
          <a:xfrm>
            <a:off x="7719417" y="4409320"/>
            <a:ext cx="640080" cy="658368"/>
          </a:xfr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6EA4E1F-EF09-44AB-9483-363CF418AA99}"/>
              </a:ext>
            </a:extLst>
          </p:cNvPr>
          <p:cNvSpPr>
            <a:spLocks noGrp="1"/>
          </p:cNvSpPr>
          <p:nvPr>
            <p:ph type="body" idx="23"/>
          </p:nvPr>
        </p:nvSpPr>
        <p:spPr/>
        <p:txBody>
          <a:bodyPr/>
          <a:lstStyle/>
          <a:p>
            <a:r>
              <a:rPr lang="en-US" dirty="0"/>
              <a:t>Turn your sketch in for a chance to be featured on the ACT Missouri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81DBA-A3EE-4E75-90A6-DC25DF9DA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109C3A-84E8-4719-8AE7-A66B8CA97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Docu</a:t>
            </a:r>
            <a:r>
              <a:rPr lang="en-US" dirty="0"/>
              <a:t>-Drama Lesson Plan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EEAA2-E066-4E86-A51B-FAC333319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Assignment</a:t>
            </a:r>
          </a:p>
        </p:txBody>
      </p:sp>
      <p:pic>
        <p:nvPicPr>
          <p:cNvPr id="22" name="Picture Placeholder 9">
            <a:extLst>
              <a:ext uri="{FF2B5EF4-FFF2-40B4-BE49-F238E27FC236}">
                <a16:creationId xmlns:a16="http://schemas.microsoft.com/office/drawing/2014/main" id="{AD9F0325-3F35-4DE0-8445-E1D9FBFFC9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0"/>
          <a:srcRect/>
          <a:stretch/>
        </p:blipFill>
        <p:spPr>
          <a:xfrm>
            <a:off x="1097026" y="859665"/>
            <a:ext cx="548640" cy="548640"/>
          </a:xfrm>
        </p:spPr>
      </p:pic>
    </p:spTree>
    <p:extLst>
      <p:ext uri="{BB962C8B-B14F-4D97-AF65-F5344CB8AC3E}">
        <p14:creationId xmlns:p14="http://schemas.microsoft.com/office/powerpoint/2010/main" val="4006072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BBBB"/>
      </a:dk1>
      <a:lt1>
        <a:srgbClr val="000000"/>
      </a:lt1>
      <a:dk2>
        <a:srgbClr val="999999"/>
      </a:dk2>
      <a:lt2>
        <a:srgbClr val="FFFFFF"/>
      </a:lt2>
      <a:accent1>
        <a:srgbClr val="004448"/>
      </a:accent1>
      <a:accent2>
        <a:srgbClr val="482845"/>
      </a:accent2>
      <a:accent3>
        <a:srgbClr val="7A0000"/>
      </a:accent3>
      <a:accent4>
        <a:srgbClr val="969959"/>
      </a:accent4>
      <a:accent5>
        <a:srgbClr val="225B5F"/>
      </a:accent5>
      <a:accent6>
        <a:srgbClr val="3D8C41"/>
      </a:accent6>
      <a:hlink>
        <a:srgbClr val="7F7F7F"/>
      </a:hlink>
      <a:folHlink>
        <a:srgbClr val="7F7F7F"/>
      </a:folHlink>
    </a:clrScheme>
    <a:fontScheme name="Custom 13">
      <a:majorFont>
        <a:latin typeface="Gill Sans M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56488565_Futuristic pitch deck_AAS_v4" id="{81C854B4-8588-4171-B50E-9B042741D072}" vid="{97BC3161-E59E-4E12-8009-4336211748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26A944-A9F4-4295-9B5E-C397EB1318B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1743C61-8CA7-48FF-B2A3-6055DA854C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2965D8-9C19-4E48-8421-5D6B21FC44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Futuristic pitch deck</Template>
  <TotalTime>5177</TotalTime>
  <Words>334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Courier New</vt:lpstr>
      <vt:lpstr>Gill Sans MT</vt:lpstr>
      <vt:lpstr>Segoe UI Light</vt:lpstr>
      <vt:lpstr>Office Theme</vt:lpstr>
      <vt:lpstr>Creating a Public Service Announcement</vt:lpstr>
      <vt:lpstr>What is a PSA?</vt:lpstr>
      <vt:lpstr>PSA</vt:lpstr>
      <vt:lpstr>Building a PSA</vt:lpstr>
      <vt:lpstr>Storyboarding</vt:lpstr>
      <vt:lpstr>Assignment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 Ambassador Program</dc:title>
  <dc:creator>Chris Dzurick</dc:creator>
  <cp:lastModifiedBy>Chris Dzurick</cp:lastModifiedBy>
  <cp:revision>2</cp:revision>
  <dcterms:created xsi:type="dcterms:W3CDTF">2021-03-25T02:37:38Z</dcterms:created>
  <dcterms:modified xsi:type="dcterms:W3CDTF">2021-03-28T16:54:54Z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